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 id="2147483660" r:id="rId2"/>
  </p:sldMasterIdLst>
  <p:sldIdLst>
    <p:sldId id="256" r:id="rId3"/>
    <p:sldId id="257" r:id="rId4"/>
    <p:sldId id="258" r:id="rId5"/>
    <p:sldId id="259" r:id="rId6"/>
    <p:sldId id="260" r:id="rId7"/>
    <p:sldId id="261" r:id="rId8"/>
    <p:sldId id="262"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95C89-2E28-4777-95B0-BA7EECAE3BA4}"/>
              </a:ext>
            </a:extLst>
          </p:cNvPr>
          <p:cNvSpPr>
            <a:spLocks noGrp="1"/>
          </p:cNvSpPr>
          <p:nvPr>
            <p:ph type="ctrTitle"/>
          </p:nvPr>
        </p:nvSpPr>
        <p:spPr>
          <a:xfrm>
            <a:off x="1709928" y="987552"/>
            <a:ext cx="8385048" cy="3081528"/>
          </a:xfrm>
        </p:spPr>
        <p:txBody>
          <a:bodyPr anchor="b">
            <a:normAutofit/>
          </a:bodyPr>
          <a:lstStyle>
            <a:lvl1pPr algn="ctr">
              <a:defRPr sz="5400"/>
            </a:lvl1pPr>
          </a:lstStyle>
          <a:p>
            <a:r>
              <a:rPr lang="en-US" dirty="0"/>
              <a:t>Click to edit Master title style</a:t>
            </a:r>
          </a:p>
        </p:txBody>
      </p:sp>
      <p:sp>
        <p:nvSpPr>
          <p:cNvPr id="3" name="Subtitle 2">
            <a:extLst>
              <a:ext uri="{FF2B5EF4-FFF2-40B4-BE49-F238E27FC236}">
                <a16:creationId xmlns:a16="http://schemas.microsoft.com/office/drawing/2014/main" id="{59052321-4D71-4DA8-BD2C-DC22FC1525CB}"/>
              </a:ext>
            </a:extLst>
          </p:cNvPr>
          <p:cNvSpPr>
            <a:spLocks noGrp="1"/>
          </p:cNvSpPr>
          <p:nvPr>
            <p:ph type="subTitle" idx="1"/>
          </p:nvPr>
        </p:nvSpPr>
        <p:spPr>
          <a:xfrm>
            <a:off x="2905506" y="4480561"/>
            <a:ext cx="5993892" cy="1166495"/>
          </a:xfrm>
        </p:spPr>
        <p:txBody>
          <a:bodyPr>
            <a:normAutofit/>
          </a:bodyPr>
          <a:lstStyle>
            <a:lvl1pPr marL="0" indent="0" algn="ctr">
              <a:buNone/>
              <a:defRPr sz="1400"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1D37183-71EA-4A92-8609-41ECB53F447E}"/>
              </a:ext>
            </a:extLst>
          </p:cNvPr>
          <p:cNvSpPr>
            <a:spLocks noGrp="1"/>
          </p:cNvSpPr>
          <p:nvPr>
            <p:ph type="dt" sz="half" idx="10"/>
          </p:nvPr>
        </p:nvSpPr>
        <p:spPr/>
        <p:txBody>
          <a:bodyPr/>
          <a:lstStyle/>
          <a:p>
            <a:fld id="{B5898F52-2787-4BA2-BBBC-9395E9F86D50}" type="datetimeFigureOut">
              <a:rPr lang="en-US" smtClean="0"/>
              <a:t>4/14/2021</a:t>
            </a:fld>
            <a:endParaRPr lang="en-US"/>
          </a:p>
        </p:txBody>
      </p:sp>
      <p:sp>
        <p:nvSpPr>
          <p:cNvPr id="5" name="Footer Placeholder 4">
            <a:extLst>
              <a:ext uri="{FF2B5EF4-FFF2-40B4-BE49-F238E27FC236}">
                <a16:creationId xmlns:a16="http://schemas.microsoft.com/office/drawing/2014/main" id="{CA09F2E6-1ECC-4081-8EBF-C80C6C94A1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C3FA67-CD72-4503-BA25-FEC880107BC4}"/>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3056496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3CBE-1EA9-4E8B-A281-C50B792E55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2EB1A0-A59D-4CB9-BABB-C6BF1D2E99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E6265B-940D-433C-AD76-2D6A42449307}"/>
              </a:ext>
            </a:extLst>
          </p:cNvPr>
          <p:cNvSpPr>
            <a:spLocks noGrp="1"/>
          </p:cNvSpPr>
          <p:nvPr>
            <p:ph type="dt" sz="half" idx="10"/>
          </p:nvPr>
        </p:nvSpPr>
        <p:spPr/>
        <p:txBody>
          <a:bodyPr/>
          <a:lstStyle/>
          <a:p>
            <a:fld id="{B5898F52-2787-4BA2-BBBC-9395E9F86D50}" type="datetimeFigureOut">
              <a:rPr lang="en-US" smtClean="0"/>
              <a:t>4/14/2021</a:t>
            </a:fld>
            <a:endParaRPr lang="en-US"/>
          </a:p>
        </p:txBody>
      </p:sp>
      <p:sp>
        <p:nvSpPr>
          <p:cNvPr id="5" name="Footer Placeholder 4">
            <a:extLst>
              <a:ext uri="{FF2B5EF4-FFF2-40B4-BE49-F238E27FC236}">
                <a16:creationId xmlns:a16="http://schemas.microsoft.com/office/drawing/2014/main" id="{EDCAB98E-314F-45C4-9A64-AD3FAE0516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E49F32-B214-4A0C-8669-7FE4BA445965}"/>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4158263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DE4A6D-DAA1-4551-A093-3C36C1C8CF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125FDA9-71CD-4B86-B291-BEBA43D8ED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D9F5B1-B635-4479-A426-B1D4066502DB}"/>
              </a:ext>
            </a:extLst>
          </p:cNvPr>
          <p:cNvSpPr>
            <a:spLocks noGrp="1"/>
          </p:cNvSpPr>
          <p:nvPr>
            <p:ph type="dt" sz="half" idx="10"/>
          </p:nvPr>
        </p:nvSpPr>
        <p:spPr/>
        <p:txBody>
          <a:bodyPr/>
          <a:lstStyle/>
          <a:p>
            <a:fld id="{B5898F52-2787-4BA2-BBBC-9395E9F86D50}" type="datetimeFigureOut">
              <a:rPr lang="en-US" smtClean="0"/>
              <a:t>4/14/2021</a:t>
            </a:fld>
            <a:endParaRPr lang="en-US"/>
          </a:p>
        </p:txBody>
      </p:sp>
      <p:sp>
        <p:nvSpPr>
          <p:cNvPr id="5" name="Footer Placeholder 4">
            <a:extLst>
              <a:ext uri="{FF2B5EF4-FFF2-40B4-BE49-F238E27FC236}">
                <a16:creationId xmlns:a16="http://schemas.microsoft.com/office/drawing/2014/main" id="{6B833098-8769-47C3-80B2-C2942F984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EA9297-65D4-45BE-BE6C-5531FC6A5E1E}"/>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4091038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4/14/2021</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4643405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4/14/2021</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6898600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4/14/2021</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7849561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4/14/2021</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0454351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4/14/2021</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8996654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4/14/2021</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4024978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4/14/2021</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5066487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4/14/2021</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113278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BA523-EF01-4656-9D54-347E984FD3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D52871-79D5-420E-8207-BEF7BE44A9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6D32D3-8223-4851-BB8E-CB489B975FD6}"/>
              </a:ext>
            </a:extLst>
          </p:cNvPr>
          <p:cNvSpPr>
            <a:spLocks noGrp="1"/>
          </p:cNvSpPr>
          <p:nvPr>
            <p:ph type="dt" sz="half" idx="10"/>
          </p:nvPr>
        </p:nvSpPr>
        <p:spPr/>
        <p:txBody>
          <a:bodyPr/>
          <a:lstStyle/>
          <a:p>
            <a:fld id="{B5898F52-2787-4BA2-BBBC-9395E9F86D50}" type="datetimeFigureOut">
              <a:rPr lang="en-US" smtClean="0"/>
              <a:t>4/14/2021</a:t>
            </a:fld>
            <a:endParaRPr lang="en-US"/>
          </a:p>
        </p:txBody>
      </p:sp>
      <p:sp>
        <p:nvSpPr>
          <p:cNvPr id="5" name="Footer Placeholder 4">
            <a:extLst>
              <a:ext uri="{FF2B5EF4-FFF2-40B4-BE49-F238E27FC236}">
                <a16:creationId xmlns:a16="http://schemas.microsoft.com/office/drawing/2014/main" id="{9E94444B-9FC3-414D-8EA0-15AB806D5E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BC448B-FCF6-40C5-8BB6-15B70E8897CB}"/>
              </a:ext>
            </a:extLst>
          </p:cNvPr>
          <p:cNvSpPr>
            <a:spLocks noGrp="1"/>
          </p:cNvSpPr>
          <p:nvPr>
            <p:ph type="sldNum" sz="quarter" idx="12"/>
          </p:nvPr>
        </p:nvSpPr>
        <p:spPr/>
        <p:txBody>
          <a:bodyPr/>
          <a:lstStyle/>
          <a:p>
            <a:fld id="{4C8B8A27-DF03-4546-BA93-21C967D57E5C}" type="slidenum">
              <a:rPr lang="en-US" smtClean="0"/>
              <a:t>‹#›</a:t>
            </a:fld>
            <a:endParaRPr lang="en-US" dirty="0"/>
          </a:p>
        </p:txBody>
      </p:sp>
    </p:spTree>
    <p:extLst>
      <p:ext uri="{BB962C8B-B14F-4D97-AF65-F5344CB8AC3E}">
        <p14:creationId xmlns:p14="http://schemas.microsoft.com/office/powerpoint/2010/main" val="25127519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4/14/2021</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9885080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4/14/2021</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7538800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4/14/2021</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0094254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4/14/2021</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238499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79BA-620F-4443-807B-BE44F36F98F1}"/>
              </a:ext>
            </a:extLst>
          </p:cNvPr>
          <p:cNvSpPr>
            <a:spLocks noGrp="1"/>
          </p:cNvSpPr>
          <p:nvPr>
            <p:ph type="title"/>
          </p:nvPr>
        </p:nvSpPr>
        <p:spPr>
          <a:xfrm>
            <a:off x="1069848" y="1709738"/>
            <a:ext cx="9430811" cy="2852737"/>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30C9A625-6442-4047-B545-433C4451210A}"/>
              </a:ext>
            </a:extLst>
          </p:cNvPr>
          <p:cNvSpPr>
            <a:spLocks noGrp="1"/>
          </p:cNvSpPr>
          <p:nvPr>
            <p:ph type="body" idx="1"/>
          </p:nvPr>
        </p:nvSpPr>
        <p:spPr>
          <a:xfrm>
            <a:off x="1069848" y="4589463"/>
            <a:ext cx="943081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F8EAA30-3B1A-4BEA-9835-33D2072451F9}"/>
              </a:ext>
            </a:extLst>
          </p:cNvPr>
          <p:cNvSpPr>
            <a:spLocks noGrp="1"/>
          </p:cNvSpPr>
          <p:nvPr>
            <p:ph type="dt" sz="half" idx="10"/>
          </p:nvPr>
        </p:nvSpPr>
        <p:spPr/>
        <p:txBody>
          <a:bodyPr/>
          <a:lstStyle/>
          <a:p>
            <a:fld id="{B5898F52-2787-4BA2-BBBC-9395E9F86D50}" type="datetimeFigureOut">
              <a:rPr lang="en-US" smtClean="0"/>
              <a:t>4/14/2021</a:t>
            </a:fld>
            <a:endParaRPr lang="en-US"/>
          </a:p>
        </p:txBody>
      </p:sp>
      <p:sp>
        <p:nvSpPr>
          <p:cNvPr id="5" name="Footer Placeholder 4">
            <a:extLst>
              <a:ext uri="{FF2B5EF4-FFF2-40B4-BE49-F238E27FC236}">
                <a16:creationId xmlns:a16="http://schemas.microsoft.com/office/drawing/2014/main" id="{BB256440-3149-446F-8105-485333B183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0FEDB1-D604-4E10-B334-5DB303498B12}"/>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838959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6E563-D552-439E-8DF5-45062D8754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136873-2DD5-456E-A3A9-FE408419E30D}"/>
              </a:ext>
            </a:extLst>
          </p:cNvPr>
          <p:cNvSpPr>
            <a:spLocks noGrp="1"/>
          </p:cNvSpPr>
          <p:nvPr>
            <p:ph sz="half" idx="1"/>
          </p:nvPr>
        </p:nvSpPr>
        <p:spPr>
          <a:xfrm>
            <a:off x="1069848" y="1825625"/>
            <a:ext cx="4684057"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C6B04C-FB9E-4A9E-8892-4B5B702898B4}"/>
              </a:ext>
            </a:extLst>
          </p:cNvPr>
          <p:cNvSpPr>
            <a:spLocks noGrp="1"/>
          </p:cNvSpPr>
          <p:nvPr>
            <p:ph sz="half" idx="2"/>
          </p:nvPr>
        </p:nvSpPr>
        <p:spPr>
          <a:xfrm>
            <a:off x="6019802" y="1825625"/>
            <a:ext cx="468405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2E2F0B4-0E86-473E-BC42-78D856A00C2E}"/>
              </a:ext>
            </a:extLst>
          </p:cNvPr>
          <p:cNvSpPr>
            <a:spLocks noGrp="1"/>
          </p:cNvSpPr>
          <p:nvPr>
            <p:ph type="dt" sz="half" idx="10"/>
          </p:nvPr>
        </p:nvSpPr>
        <p:spPr/>
        <p:txBody>
          <a:bodyPr/>
          <a:lstStyle/>
          <a:p>
            <a:fld id="{B5898F52-2787-4BA2-BBBC-9395E9F86D50}" type="datetimeFigureOut">
              <a:rPr lang="en-US" smtClean="0"/>
              <a:t>4/14/2021</a:t>
            </a:fld>
            <a:endParaRPr lang="en-US"/>
          </a:p>
        </p:txBody>
      </p:sp>
      <p:sp>
        <p:nvSpPr>
          <p:cNvPr id="6" name="Footer Placeholder 5">
            <a:extLst>
              <a:ext uri="{FF2B5EF4-FFF2-40B4-BE49-F238E27FC236}">
                <a16:creationId xmlns:a16="http://schemas.microsoft.com/office/drawing/2014/main" id="{782B9537-F43C-4042-B165-A00358F9E2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F9F52F-61F2-4FEE-8989-2FB400190C4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99984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32E5C-0B2D-4DB5-95F6-3C2C825DFE54}"/>
              </a:ext>
            </a:extLst>
          </p:cNvPr>
          <p:cNvSpPr>
            <a:spLocks noGrp="1"/>
          </p:cNvSpPr>
          <p:nvPr>
            <p:ph type="title"/>
          </p:nvPr>
        </p:nvSpPr>
        <p:spPr>
          <a:xfrm>
            <a:off x="839788" y="365125"/>
            <a:ext cx="989993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8F1C53-3F27-42E6-BE80-1DF57985741C}"/>
              </a:ext>
            </a:extLst>
          </p:cNvPr>
          <p:cNvSpPr>
            <a:spLocks noGrp="1"/>
          </p:cNvSpPr>
          <p:nvPr>
            <p:ph type="body" idx="1"/>
          </p:nvPr>
        </p:nvSpPr>
        <p:spPr>
          <a:xfrm>
            <a:off x="839789" y="1681163"/>
            <a:ext cx="4872132"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38CC6CB-F028-4322-B54F-571203106F23}"/>
              </a:ext>
            </a:extLst>
          </p:cNvPr>
          <p:cNvSpPr>
            <a:spLocks noGrp="1"/>
          </p:cNvSpPr>
          <p:nvPr>
            <p:ph sz="half" idx="2"/>
          </p:nvPr>
        </p:nvSpPr>
        <p:spPr>
          <a:xfrm>
            <a:off x="839787" y="2510632"/>
            <a:ext cx="4872133" cy="3684588"/>
          </a:xfrm>
        </p:spPr>
        <p:txBody>
          <a:bodyPr/>
          <a:lstStyle>
            <a:lvl2pPr>
              <a:defRPr b="1"/>
            </a:lvl2pPr>
            <a:lvl3pPr>
              <a:defRPr b="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2AD2CD7-554E-4EAA-BAF6-86ABB7E81D25}"/>
              </a:ext>
            </a:extLst>
          </p:cNvPr>
          <p:cNvSpPr>
            <a:spLocks noGrp="1"/>
          </p:cNvSpPr>
          <p:nvPr>
            <p:ph type="body" sz="quarter" idx="3"/>
          </p:nvPr>
        </p:nvSpPr>
        <p:spPr>
          <a:xfrm>
            <a:off x="5889809" y="1681163"/>
            <a:ext cx="4849909"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982A2D6-379C-4D26-90AC-9F2F46DCE7F3}"/>
              </a:ext>
            </a:extLst>
          </p:cNvPr>
          <p:cNvSpPr>
            <a:spLocks noGrp="1"/>
          </p:cNvSpPr>
          <p:nvPr>
            <p:ph sz="quarter" idx="4"/>
          </p:nvPr>
        </p:nvSpPr>
        <p:spPr>
          <a:xfrm>
            <a:off x="5889810" y="2505075"/>
            <a:ext cx="4872134" cy="3684588"/>
          </a:xfrm>
        </p:spPr>
        <p:txBody>
          <a:bodyPr/>
          <a:lstStyle>
            <a:lvl2pPr>
              <a:defRPr b="1"/>
            </a:lvl2pPr>
            <a:lvl3pPr>
              <a:defRPr b="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EA0E4F3-8A65-4788-AE96-1FB2060F48D2}"/>
              </a:ext>
            </a:extLst>
          </p:cNvPr>
          <p:cNvSpPr>
            <a:spLocks noGrp="1"/>
          </p:cNvSpPr>
          <p:nvPr>
            <p:ph type="dt" sz="half" idx="10"/>
          </p:nvPr>
        </p:nvSpPr>
        <p:spPr/>
        <p:txBody>
          <a:bodyPr/>
          <a:lstStyle/>
          <a:p>
            <a:fld id="{B5898F52-2787-4BA2-BBBC-9395E9F86D50}" type="datetimeFigureOut">
              <a:rPr lang="en-US" smtClean="0"/>
              <a:t>4/14/2021</a:t>
            </a:fld>
            <a:endParaRPr lang="en-US"/>
          </a:p>
        </p:txBody>
      </p:sp>
      <p:sp>
        <p:nvSpPr>
          <p:cNvPr id="8" name="Footer Placeholder 7">
            <a:extLst>
              <a:ext uri="{FF2B5EF4-FFF2-40B4-BE49-F238E27FC236}">
                <a16:creationId xmlns:a16="http://schemas.microsoft.com/office/drawing/2014/main" id="{97522DA4-5EE1-440C-ADDE-D7B4F77B4E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BC291E-B8EF-4ED7-A04A-23426C220CF0}"/>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061990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CB818-E8D0-497B-9A7E-4F281D0DBC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E82B9D-CD58-4C05-8A78-CB6E0E9D49DC}"/>
              </a:ext>
            </a:extLst>
          </p:cNvPr>
          <p:cNvSpPr>
            <a:spLocks noGrp="1"/>
          </p:cNvSpPr>
          <p:nvPr>
            <p:ph type="dt" sz="half" idx="10"/>
          </p:nvPr>
        </p:nvSpPr>
        <p:spPr/>
        <p:txBody>
          <a:bodyPr/>
          <a:lstStyle/>
          <a:p>
            <a:fld id="{B5898F52-2787-4BA2-BBBC-9395E9F86D50}" type="datetimeFigureOut">
              <a:rPr lang="en-US" smtClean="0"/>
              <a:t>4/14/2021</a:t>
            </a:fld>
            <a:endParaRPr lang="en-US"/>
          </a:p>
        </p:txBody>
      </p:sp>
      <p:sp>
        <p:nvSpPr>
          <p:cNvPr id="4" name="Footer Placeholder 3">
            <a:extLst>
              <a:ext uri="{FF2B5EF4-FFF2-40B4-BE49-F238E27FC236}">
                <a16:creationId xmlns:a16="http://schemas.microsoft.com/office/drawing/2014/main" id="{BADE60CD-D6F3-40A7-BB8B-FEC8E3156A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02B832-C4FE-4F88-85EA-DDC16A82B9A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981491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75B2FC-801A-44A4-96BF-26A9E8B2A1C6}"/>
              </a:ext>
            </a:extLst>
          </p:cNvPr>
          <p:cNvSpPr>
            <a:spLocks noGrp="1"/>
          </p:cNvSpPr>
          <p:nvPr>
            <p:ph type="dt" sz="half" idx="10"/>
          </p:nvPr>
        </p:nvSpPr>
        <p:spPr/>
        <p:txBody>
          <a:bodyPr/>
          <a:lstStyle/>
          <a:p>
            <a:fld id="{B5898F52-2787-4BA2-BBBC-9395E9F86D50}" type="datetimeFigureOut">
              <a:rPr lang="en-US" smtClean="0"/>
              <a:t>4/14/2021</a:t>
            </a:fld>
            <a:endParaRPr lang="en-US"/>
          </a:p>
        </p:txBody>
      </p:sp>
      <p:sp>
        <p:nvSpPr>
          <p:cNvPr id="3" name="Footer Placeholder 2">
            <a:extLst>
              <a:ext uri="{FF2B5EF4-FFF2-40B4-BE49-F238E27FC236}">
                <a16:creationId xmlns:a16="http://schemas.microsoft.com/office/drawing/2014/main" id="{A8127F04-7E7E-485C-8B30-6B89E5A69F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933C81-AA74-4BCE-AA9E-56E5791D078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665102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FD3CB-0541-46AD-B35E-0E0A1375E8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F8EFDE-1D7D-46B8-AB55-A3C02EDD1888}"/>
              </a:ext>
            </a:extLst>
          </p:cNvPr>
          <p:cNvSpPr>
            <a:spLocks noGrp="1"/>
          </p:cNvSpPr>
          <p:nvPr>
            <p:ph idx="1"/>
          </p:nvPr>
        </p:nvSpPr>
        <p:spPr>
          <a:xfrm>
            <a:off x="5183188" y="457201"/>
            <a:ext cx="5652153" cy="5403850"/>
          </a:xfrm>
        </p:spPr>
        <p:txBody>
          <a:bodyPr/>
          <a:lstStyle>
            <a:lvl1pPr>
              <a:defRPr sz="3200"/>
            </a:lvl1pPr>
            <a:lvl2pPr>
              <a:defRPr sz="2800" b="1"/>
            </a:lvl2pPr>
            <a:lvl3pPr>
              <a:defRPr sz="2400" b="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6411D2F5-DB36-4943-8A14-96AFC48830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6C07D4-6597-444C-9EFD-62021AE7618C}"/>
              </a:ext>
            </a:extLst>
          </p:cNvPr>
          <p:cNvSpPr>
            <a:spLocks noGrp="1"/>
          </p:cNvSpPr>
          <p:nvPr>
            <p:ph type="dt" sz="half" idx="10"/>
          </p:nvPr>
        </p:nvSpPr>
        <p:spPr/>
        <p:txBody>
          <a:bodyPr/>
          <a:lstStyle/>
          <a:p>
            <a:fld id="{B5898F52-2787-4BA2-BBBC-9395E9F86D50}" type="datetimeFigureOut">
              <a:rPr lang="en-US" smtClean="0"/>
              <a:t>4/14/2021</a:t>
            </a:fld>
            <a:endParaRPr lang="en-US"/>
          </a:p>
        </p:txBody>
      </p:sp>
      <p:sp>
        <p:nvSpPr>
          <p:cNvPr id="6" name="Footer Placeholder 5">
            <a:extLst>
              <a:ext uri="{FF2B5EF4-FFF2-40B4-BE49-F238E27FC236}">
                <a16:creationId xmlns:a16="http://schemas.microsoft.com/office/drawing/2014/main" id="{712D0D2C-70E8-4A24-9727-BEAF10B17D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D9E0F6-7216-48A1-8BCA-770C6DE3875B}"/>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460449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CBEBD-5F1A-4111-A7F2-1CE82C9A69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0517FB-4008-4F68-B193-482971BA72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606C5F-0885-458F-9B21-47E60171BF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886F2E-B752-4D78-8DC4-C96A1A00E670}"/>
              </a:ext>
            </a:extLst>
          </p:cNvPr>
          <p:cNvSpPr>
            <a:spLocks noGrp="1"/>
          </p:cNvSpPr>
          <p:nvPr>
            <p:ph type="dt" sz="half" idx="10"/>
          </p:nvPr>
        </p:nvSpPr>
        <p:spPr/>
        <p:txBody>
          <a:bodyPr/>
          <a:lstStyle/>
          <a:p>
            <a:fld id="{B5898F52-2787-4BA2-BBBC-9395E9F86D50}" type="datetimeFigureOut">
              <a:rPr lang="en-US" smtClean="0"/>
              <a:t>4/14/2021</a:t>
            </a:fld>
            <a:endParaRPr lang="en-US"/>
          </a:p>
        </p:txBody>
      </p:sp>
      <p:sp>
        <p:nvSpPr>
          <p:cNvPr id="6" name="Footer Placeholder 5">
            <a:extLst>
              <a:ext uri="{FF2B5EF4-FFF2-40B4-BE49-F238E27FC236}">
                <a16:creationId xmlns:a16="http://schemas.microsoft.com/office/drawing/2014/main" id="{4FC37751-8BB8-4224-870A-A2953E7607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42CE94-BD7E-44B3-9B5E-67D4BD317E9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378092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1AFD227-869A-489C-A9B5-3F0498DF3C0C}"/>
              </a:ext>
            </a:extLst>
          </p:cNvPr>
          <p:cNvGrpSpPr/>
          <p:nvPr/>
        </p:nvGrpSpPr>
        <p:grpSpPr>
          <a:xfrm>
            <a:off x="11096450" y="13394"/>
            <a:ext cx="494218" cy="6814823"/>
            <a:chOff x="11096450" y="13394"/>
            <a:chExt cx="494218" cy="6814823"/>
          </a:xfrm>
          <a:solidFill>
            <a:schemeClr val="bg2">
              <a:lumMod val="90000"/>
            </a:schemeClr>
          </a:solidFill>
        </p:grpSpPr>
        <p:sp>
          <p:nvSpPr>
            <p:cNvPr id="8" name="Freeform 8">
              <a:extLst>
                <a:ext uri="{FF2B5EF4-FFF2-40B4-BE49-F238E27FC236}">
                  <a16:creationId xmlns:a16="http://schemas.microsoft.com/office/drawing/2014/main" id="{62704B34-199B-4964-9C78-3AB9735915AA}"/>
                </a:ext>
              </a:extLst>
            </p:cNvPr>
            <p:cNvSpPr>
              <a:spLocks/>
            </p:cNvSpPr>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 name="Freeform 10">
              <a:extLst>
                <a:ext uri="{FF2B5EF4-FFF2-40B4-BE49-F238E27FC236}">
                  <a16:creationId xmlns:a16="http://schemas.microsoft.com/office/drawing/2014/main" id="{8B1E8DB8-017D-454E-849F-EE5742849FD4}"/>
                </a:ext>
              </a:extLst>
            </p:cNvPr>
            <p:cNvSpPr>
              <a:spLocks/>
            </p:cNvSpPr>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 name="Freeform 15">
              <a:extLst>
                <a:ext uri="{FF2B5EF4-FFF2-40B4-BE49-F238E27FC236}">
                  <a16:creationId xmlns:a16="http://schemas.microsoft.com/office/drawing/2014/main" id="{16D80E5D-5099-41C4-A80A-1B1538C382FC}"/>
                </a:ext>
              </a:extLst>
            </p:cNvPr>
            <p:cNvSpPr>
              <a:spLocks/>
            </p:cNvSpPr>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8">
              <a:extLst>
                <a:ext uri="{FF2B5EF4-FFF2-40B4-BE49-F238E27FC236}">
                  <a16:creationId xmlns:a16="http://schemas.microsoft.com/office/drawing/2014/main" id="{947751E1-E2F4-467E-B547-3BD4BAB7F560}"/>
                </a:ext>
              </a:extLst>
            </p:cNvPr>
            <p:cNvSpPr>
              <a:spLocks/>
            </p:cNvSpPr>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9">
              <a:extLst>
                <a:ext uri="{FF2B5EF4-FFF2-40B4-BE49-F238E27FC236}">
                  <a16:creationId xmlns:a16="http://schemas.microsoft.com/office/drawing/2014/main" id="{55D8869B-B701-4268-9856-876345C8AE3F}"/>
                </a:ext>
              </a:extLst>
            </p:cNvPr>
            <p:cNvSpPr>
              <a:spLocks/>
            </p:cNvSpPr>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20">
              <a:extLst>
                <a:ext uri="{FF2B5EF4-FFF2-40B4-BE49-F238E27FC236}">
                  <a16:creationId xmlns:a16="http://schemas.microsoft.com/office/drawing/2014/main" id="{A25CA59C-849F-4CE4-A9B0-293F98DE2C7C}"/>
                </a:ext>
              </a:extLst>
            </p:cNvPr>
            <p:cNvSpPr>
              <a:spLocks/>
            </p:cNvSpPr>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22">
              <a:extLst>
                <a:ext uri="{FF2B5EF4-FFF2-40B4-BE49-F238E27FC236}">
                  <a16:creationId xmlns:a16="http://schemas.microsoft.com/office/drawing/2014/main" id="{FE000DB1-AAA1-4BFF-8F14-53624C2F9E0B}"/>
                </a:ext>
              </a:extLst>
            </p:cNvPr>
            <p:cNvSpPr>
              <a:spLocks/>
            </p:cNvSpPr>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3">
              <a:extLst>
                <a:ext uri="{FF2B5EF4-FFF2-40B4-BE49-F238E27FC236}">
                  <a16:creationId xmlns:a16="http://schemas.microsoft.com/office/drawing/2014/main" id="{5EEFBC14-7E5B-47B2-B5E3-E90991F89191}"/>
                </a:ext>
              </a:extLst>
            </p:cNvPr>
            <p:cNvSpPr>
              <a:spLocks/>
            </p:cNvSpPr>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6">
              <a:extLst>
                <a:ext uri="{FF2B5EF4-FFF2-40B4-BE49-F238E27FC236}">
                  <a16:creationId xmlns:a16="http://schemas.microsoft.com/office/drawing/2014/main" id="{00AFF6E4-A34A-4FD3-8C57-BB96114822D1}"/>
                </a:ext>
              </a:extLst>
            </p:cNvPr>
            <p:cNvSpPr>
              <a:spLocks/>
            </p:cNvSpPr>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7">
              <a:extLst>
                <a:ext uri="{FF2B5EF4-FFF2-40B4-BE49-F238E27FC236}">
                  <a16:creationId xmlns:a16="http://schemas.microsoft.com/office/drawing/2014/main" id="{C63A8474-C075-4441-A0B3-52286EA50093}"/>
                </a:ext>
              </a:extLst>
            </p:cNvPr>
            <p:cNvSpPr>
              <a:spLocks/>
            </p:cNvSpPr>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8">
              <a:extLst>
                <a:ext uri="{FF2B5EF4-FFF2-40B4-BE49-F238E27FC236}">
                  <a16:creationId xmlns:a16="http://schemas.microsoft.com/office/drawing/2014/main" id="{35DA4698-A2ED-4512-8887-F12D3F14372A}"/>
                </a:ext>
              </a:extLst>
            </p:cNvPr>
            <p:cNvSpPr>
              <a:spLocks/>
            </p:cNvSpPr>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30">
              <a:extLst>
                <a:ext uri="{FF2B5EF4-FFF2-40B4-BE49-F238E27FC236}">
                  <a16:creationId xmlns:a16="http://schemas.microsoft.com/office/drawing/2014/main" id="{3358E118-D590-4E50-B21C-6CDAA1CCAFCB}"/>
                </a:ext>
              </a:extLst>
            </p:cNvPr>
            <p:cNvSpPr>
              <a:spLocks/>
            </p:cNvSpPr>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43">
              <a:extLst>
                <a:ext uri="{FF2B5EF4-FFF2-40B4-BE49-F238E27FC236}">
                  <a16:creationId xmlns:a16="http://schemas.microsoft.com/office/drawing/2014/main" id="{F1EE889E-60FF-423F-ADCB-6CBEE853A040}"/>
                </a:ext>
              </a:extLst>
            </p:cNvPr>
            <p:cNvSpPr>
              <a:spLocks/>
            </p:cNvSpPr>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51">
              <a:extLst>
                <a:ext uri="{FF2B5EF4-FFF2-40B4-BE49-F238E27FC236}">
                  <a16:creationId xmlns:a16="http://schemas.microsoft.com/office/drawing/2014/main" id="{A4AA0634-0A7C-4A35-8EB7-775200F129FD}"/>
                </a:ext>
              </a:extLst>
            </p:cNvPr>
            <p:cNvSpPr>
              <a:spLocks/>
            </p:cNvSpPr>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52">
              <a:extLst>
                <a:ext uri="{FF2B5EF4-FFF2-40B4-BE49-F238E27FC236}">
                  <a16:creationId xmlns:a16="http://schemas.microsoft.com/office/drawing/2014/main" id="{EBA21558-CAC3-445C-8882-5D4A0C6D2A0E}"/>
                </a:ext>
              </a:extLst>
            </p:cNvPr>
            <p:cNvSpPr>
              <a:spLocks/>
            </p:cNvSpPr>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53">
              <a:extLst>
                <a:ext uri="{FF2B5EF4-FFF2-40B4-BE49-F238E27FC236}">
                  <a16:creationId xmlns:a16="http://schemas.microsoft.com/office/drawing/2014/main" id="{2E9415F1-5D31-4C25-9E26-203EEF500877}"/>
                </a:ext>
              </a:extLst>
            </p:cNvPr>
            <p:cNvSpPr>
              <a:spLocks/>
            </p:cNvSpPr>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4">
              <a:extLst>
                <a:ext uri="{FF2B5EF4-FFF2-40B4-BE49-F238E27FC236}">
                  <a16:creationId xmlns:a16="http://schemas.microsoft.com/office/drawing/2014/main" id="{622FC1F6-879A-45BA-8752-08020C39CE29}"/>
                </a:ext>
              </a:extLst>
            </p:cNvPr>
            <p:cNvSpPr>
              <a:spLocks/>
            </p:cNvSpPr>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5">
              <a:extLst>
                <a:ext uri="{FF2B5EF4-FFF2-40B4-BE49-F238E27FC236}">
                  <a16:creationId xmlns:a16="http://schemas.microsoft.com/office/drawing/2014/main" id="{BA09826C-58E2-48C5-9666-333326C2CA44}"/>
                </a:ext>
              </a:extLst>
            </p:cNvPr>
            <p:cNvSpPr>
              <a:spLocks/>
            </p:cNvSpPr>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6">
              <a:extLst>
                <a:ext uri="{FF2B5EF4-FFF2-40B4-BE49-F238E27FC236}">
                  <a16:creationId xmlns:a16="http://schemas.microsoft.com/office/drawing/2014/main" id="{A6D3555F-4EA1-4EA7-9D08-2D75CE51927B}"/>
                </a:ext>
              </a:extLst>
            </p:cNvPr>
            <p:cNvSpPr>
              <a:spLocks/>
            </p:cNvSpPr>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7">
              <a:extLst>
                <a:ext uri="{FF2B5EF4-FFF2-40B4-BE49-F238E27FC236}">
                  <a16:creationId xmlns:a16="http://schemas.microsoft.com/office/drawing/2014/main" id="{60FA20E8-EDAA-4310-B870-97807901AC18}"/>
                </a:ext>
              </a:extLst>
            </p:cNvPr>
            <p:cNvSpPr>
              <a:spLocks/>
            </p:cNvSpPr>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9">
              <a:extLst>
                <a:ext uri="{FF2B5EF4-FFF2-40B4-BE49-F238E27FC236}">
                  <a16:creationId xmlns:a16="http://schemas.microsoft.com/office/drawing/2014/main" id="{F5552AA2-C2AB-4D59-B6EF-E8E5EE110E52}"/>
                </a:ext>
              </a:extLst>
            </p:cNvPr>
            <p:cNvSpPr>
              <a:spLocks/>
            </p:cNvSpPr>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60">
              <a:extLst>
                <a:ext uri="{FF2B5EF4-FFF2-40B4-BE49-F238E27FC236}">
                  <a16:creationId xmlns:a16="http://schemas.microsoft.com/office/drawing/2014/main" id="{0BA267D0-8F6B-4803-B948-70E29B4587EB}"/>
                </a:ext>
              </a:extLst>
            </p:cNvPr>
            <p:cNvSpPr>
              <a:spLocks/>
            </p:cNvSpPr>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61">
              <a:extLst>
                <a:ext uri="{FF2B5EF4-FFF2-40B4-BE49-F238E27FC236}">
                  <a16:creationId xmlns:a16="http://schemas.microsoft.com/office/drawing/2014/main" id="{86E372A3-B9F4-4FEE-8B96-D9AD879E214E}"/>
                </a:ext>
              </a:extLst>
            </p:cNvPr>
            <p:cNvSpPr>
              <a:spLocks/>
            </p:cNvSpPr>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5">
              <a:extLst>
                <a:ext uri="{FF2B5EF4-FFF2-40B4-BE49-F238E27FC236}">
                  <a16:creationId xmlns:a16="http://schemas.microsoft.com/office/drawing/2014/main" id="{FF0C4564-5DA6-4224-A8B7-85CE1323DE8F}"/>
                </a:ext>
              </a:extLst>
            </p:cNvPr>
            <p:cNvSpPr>
              <a:spLocks/>
            </p:cNvSpPr>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
              <a:extLst>
                <a:ext uri="{FF2B5EF4-FFF2-40B4-BE49-F238E27FC236}">
                  <a16:creationId xmlns:a16="http://schemas.microsoft.com/office/drawing/2014/main" id="{19F31D0D-C43D-4BB0-A13C-9524B84117D4}"/>
                </a:ext>
              </a:extLst>
            </p:cNvPr>
            <p:cNvSpPr>
              <a:spLocks/>
            </p:cNvSpPr>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7">
              <a:extLst>
                <a:ext uri="{FF2B5EF4-FFF2-40B4-BE49-F238E27FC236}">
                  <a16:creationId xmlns:a16="http://schemas.microsoft.com/office/drawing/2014/main" id="{6B32FB03-B0FE-4731-BE41-C59AFB49FBF5}"/>
                </a:ext>
              </a:extLst>
            </p:cNvPr>
            <p:cNvSpPr>
              <a:spLocks/>
            </p:cNvSpPr>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8">
              <a:extLst>
                <a:ext uri="{FF2B5EF4-FFF2-40B4-BE49-F238E27FC236}">
                  <a16:creationId xmlns:a16="http://schemas.microsoft.com/office/drawing/2014/main" id="{BDD5B6F0-1E17-4DCD-AE5F-ED8C48892FEF}"/>
                </a:ext>
              </a:extLst>
            </p:cNvPr>
            <p:cNvSpPr>
              <a:spLocks/>
            </p:cNvSpPr>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9">
              <a:extLst>
                <a:ext uri="{FF2B5EF4-FFF2-40B4-BE49-F238E27FC236}">
                  <a16:creationId xmlns:a16="http://schemas.microsoft.com/office/drawing/2014/main" id="{0290BE17-E89B-4AF9-B3F6-AF4884D52467}"/>
                </a:ext>
              </a:extLst>
            </p:cNvPr>
            <p:cNvSpPr>
              <a:spLocks/>
            </p:cNvSpPr>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11">
              <a:extLst>
                <a:ext uri="{FF2B5EF4-FFF2-40B4-BE49-F238E27FC236}">
                  <a16:creationId xmlns:a16="http://schemas.microsoft.com/office/drawing/2014/main" id="{85F63089-F77F-4F02-8417-AAC1847FBCA7}"/>
                </a:ext>
              </a:extLst>
            </p:cNvPr>
            <p:cNvSpPr>
              <a:spLocks/>
            </p:cNvSpPr>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12">
              <a:extLst>
                <a:ext uri="{FF2B5EF4-FFF2-40B4-BE49-F238E27FC236}">
                  <a16:creationId xmlns:a16="http://schemas.microsoft.com/office/drawing/2014/main" id="{7B01CD5E-570F-4CBF-9904-94F30D928C54}"/>
                </a:ext>
              </a:extLst>
            </p:cNvPr>
            <p:cNvSpPr>
              <a:spLocks/>
            </p:cNvSpPr>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3">
              <a:extLst>
                <a:ext uri="{FF2B5EF4-FFF2-40B4-BE49-F238E27FC236}">
                  <a16:creationId xmlns:a16="http://schemas.microsoft.com/office/drawing/2014/main" id="{7EE6A672-2915-4B03-99A9-9364D5F1521E}"/>
                </a:ext>
              </a:extLst>
            </p:cNvPr>
            <p:cNvSpPr>
              <a:spLocks/>
            </p:cNvSpPr>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4">
              <a:extLst>
                <a:ext uri="{FF2B5EF4-FFF2-40B4-BE49-F238E27FC236}">
                  <a16:creationId xmlns:a16="http://schemas.microsoft.com/office/drawing/2014/main" id="{2136B643-14E1-443A-BC1C-06ADAE65C30F}"/>
                </a:ext>
              </a:extLst>
            </p:cNvPr>
            <p:cNvSpPr>
              <a:spLocks/>
            </p:cNvSpPr>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6">
              <a:extLst>
                <a:ext uri="{FF2B5EF4-FFF2-40B4-BE49-F238E27FC236}">
                  <a16:creationId xmlns:a16="http://schemas.microsoft.com/office/drawing/2014/main" id="{867FA393-4F37-4E1A-870B-F96775FAB7E8}"/>
                </a:ext>
              </a:extLst>
            </p:cNvPr>
            <p:cNvSpPr>
              <a:spLocks/>
            </p:cNvSpPr>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7">
              <a:extLst>
                <a:ext uri="{FF2B5EF4-FFF2-40B4-BE49-F238E27FC236}">
                  <a16:creationId xmlns:a16="http://schemas.microsoft.com/office/drawing/2014/main" id="{E225A1BE-FAD2-4764-A7E4-A6DA07D0573B}"/>
                </a:ext>
              </a:extLst>
            </p:cNvPr>
            <p:cNvSpPr>
              <a:spLocks/>
            </p:cNvSpPr>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21">
              <a:extLst>
                <a:ext uri="{FF2B5EF4-FFF2-40B4-BE49-F238E27FC236}">
                  <a16:creationId xmlns:a16="http://schemas.microsoft.com/office/drawing/2014/main" id="{25D65388-C7E0-4C07-822A-03C5009C6D1E}"/>
                </a:ext>
              </a:extLst>
            </p:cNvPr>
            <p:cNvSpPr>
              <a:spLocks/>
            </p:cNvSpPr>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25">
              <a:extLst>
                <a:ext uri="{FF2B5EF4-FFF2-40B4-BE49-F238E27FC236}">
                  <a16:creationId xmlns:a16="http://schemas.microsoft.com/office/drawing/2014/main" id="{E1D79822-C494-449C-B439-F437DAD4F218}"/>
                </a:ext>
              </a:extLst>
            </p:cNvPr>
            <p:cNvSpPr>
              <a:spLocks/>
            </p:cNvSpPr>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9">
              <a:extLst>
                <a:ext uri="{FF2B5EF4-FFF2-40B4-BE49-F238E27FC236}">
                  <a16:creationId xmlns:a16="http://schemas.microsoft.com/office/drawing/2014/main" id="{CDB324E5-E8D9-40E3-BAB4-1F87E67E4F46}"/>
                </a:ext>
              </a:extLst>
            </p:cNvPr>
            <p:cNvSpPr>
              <a:spLocks/>
            </p:cNvSpPr>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31">
              <a:extLst>
                <a:ext uri="{FF2B5EF4-FFF2-40B4-BE49-F238E27FC236}">
                  <a16:creationId xmlns:a16="http://schemas.microsoft.com/office/drawing/2014/main" id="{15404AB3-12EB-462E-85A2-AF4A7E91D729}"/>
                </a:ext>
              </a:extLst>
            </p:cNvPr>
            <p:cNvSpPr>
              <a:spLocks/>
            </p:cNvSpPr>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32">
              <a:extLst>
                <a:ext uri="{FF2B5EF4-FFF2-40B4-BE49-F238E27FC236}">
                  <a16:creationId xmlns:a16="http://schemas.microsoft.com/office/drawing/2014/main" id="{228021CB-53B3-4BCC-A14C-0B6951FC971F}"/>
                </a:ext>
              </a:extLst>
            </p:cNvPr>
            <p:cNvSpPr>
              <a:spLocks/>
            </p:cNvSpPr>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3">
              <a:extLst>
                <a:ext uri="{FF2B5EF4-FFF2-40B4-BE49-F238E27FC236}">
                  <a16:creationId xmlns:a16="http://schemas.microsoft.com/office/drawing/2014/main" id="{B353D0BC-00A6-4EA4-9311-9FCB88CC2021}"/>
                </a:ext>
              </a:extLst>
            </p:cNvPr>
            <p:cNvSpPr>
              <a:spLocks/>
            </p:cNvSpPr>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4">
              <a:extLst>
                <a:ext uri="{FF2B5EF4-FFF2-40B4-BE49-F238E27FC236}">
                  <a16:creationId xmlns:a16="http://schemas.microsoft.com/office/drawing/2014/main" id="{0E001FD3-6EDD-47A3-9916-826E1595DAB3}"/>
                </a:ext>
              </a:extLst>
            </p:cNvPr>
            <p:cNvSpPr>
              <a:spLocks/>
            </p:cNvSpPr>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5">
              <a:extLst>
                <a:ext uri="{FF2B5EF4-FFF2-40B4-BE49-F238E27FC236}">
                  <a16:creationId xmlns:a16="http://schemas.microsoft.com/office/drawing/2014/main" id="{FE214D5B-D151-4E09-A01E-BEAAF9C679ED}"/>
                </a:ext>
              </a:extLst>
            </p:cNvPr>
            <p:cNvSpPr>
              <a:spLocks/>
            </p:cNvSpPr>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6">
              <a:extLst>
                <a:ext uri="{FF2B5EF4-FFF2-40B4-BE49-F238E27FC236}">
                  <a16:creationId xmlns:a16="http://schemas.microsoft.com/office/drawing/2014/main" id="{3024EF13-0A45-49DD-B0F4-FA3A5169EFFE}"/>
                </a:ext>
              </a:extLst>
            </p:cNvPr>
            <p:cNvSpPr>
              <a:spLocks/>
            </p:cNvSpPr>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7">
              <a:extLst>
                <a:ext uri="{FF2B5EF4-FFF2-40B4-BE49-F238E27FC236}">
                  <a16:creationId xmlns:a16="http://schemas.microsoft.com/office/drawing/2014/main" id="{95E0BDAE-48A7-4752-A150-74DA4BAE5E4B}"/>
                </a:ext>
              </a:extLst>
            </p:cNvPr>
            <p:cNvSpPr>
              <a:spLocks/>
            </p:cNvSpPr>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8">
              <a:extLst>
                <a:ext uri="{FF2B5EF4-FFF2-40B4-BE49-F238E27FC236}">
                  <a16:creationId xmlns:a16="http://schemas.microsoft.com/office/drawing/2014/main" id="{DE128EDB-3179-4F47-8B37-BEDE3B82FFC7}"/>
                </a:ext>
              </a:extLst>
            </p:cNvPr>
            <p:cNvSpPr>
              <a:spLocks/>
            </p:cNvSpPr>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9">
              <a:extLst>
                <a:ext uri="{FF2B5EF4-FFF2-40B4-BE49-F238E27FC236}">
                  <a16:creationId xmlns:a16="http://schemas.microsoft.com/office/drawing/2014/main" id="{E09CDD49-7B7B-42C0-A09E-6CFB3CDFF6A1}"/>
                </a:ext>
              </a:extLst>
            </p:cNvPr>
            <p:cNvSpPr>
              <a:spLocks/>
            </p:cNvSpPr>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40">
              <a:extLst>
                <a:ext uri="{FF2B5EF4-FFF2-40B4-BE49-F238E27FC236}">
                  <a16:creationId xmlns:a16="http://schemas.microsoft.com/office/drawing/2014/main" id="{93C5D839-4CD5-4165-9091-7D9B92CDC1D2}"/>
                </a:ext>
              </a:extLst>
            </p:cNvPr>
            <p:cNvSpPr>
              <a:spLocks/>
            </p:cNvSpPr>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41">
              <a:extLst>
                <a:ext uri="{FF2B5EF4-FFF2-40B4-BE49-F238E27FC236}">
                  <a16:creationId xmlns:a16="http://schemas.microsoft.com/office/drawing/2014/main" id="{3C7F638A-BB6D-4B24-A7F9-03BF8087459B}"/>
                </a:ext>
              </a:extLst>
            </p:cNvPr>
            <p:cNvSpPr>
              <a:spLocks/>
            </p:cNvSpPr>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2">
              <a:extLst>
                <a:ext uri="{FF2B5EF4-FFF2-40B4-BE49-F238E27FC236}">
                  <a16:creationId xmlns:a16="http://schemas.microsoft.com/office/drawing/2014/main" id="{5B59DB64-329B-45EA-8A67-4213A886B5B2}"/>
                </a:ext>
              </a:extLst>
            </p:cNvPr>
            <p:cNvSpPr>
              <a:spLocks/>
            </p:cNvSpPr>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4">
              <a:extLst>
                <a:ext uri="{FF2B5EF4-FFF2-40B4-BE49-F238E27FC236}">
                  <a16:creationId xmlns:a16="http://schemas.microsoft.com/office/drawing/2014/main" id="{D8DAB003-6484-4D1D-85AE-93FA09BC5EF5}"/>
                </a:ext>
              </a:extLst>
            </p:cNvPr>
            <p:cNvSpPr>
              <a:spLocks/>
            </p:cNvSpPr>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5">
              <a:extLst>
                <a:ext uri="{FF2B5EF4-FFF2-40B4-BE49-F238E27FC236}">
                  <a16:creationId xmlns:a16="http://schemas.microsoft.com/office/drawing/2014/main" id="{D49280A1-ACA8-4CD6-9012-AF12660F07E4}"/>
                </a:ext>
              </a:extLst>
            </p:cNvPr>
            <p:cNvSpPr>
              <a:spLocks/>
            </p:cNvSpPr>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6">
              <a:extLst>
                <a:ext uri="{FF2B5EF4-FFF2-40B4-BE49-F238E27FC236}">
                  <a16:creationId xmlns:a16="http://schemas.microsoft.com/office/drawing/2014/main" id="{C03EAE8C-6089-40E5-9361-2E266A1EEBA3}"/>
                </a:ext>
              </a:extLst>
            </p:cNvPr>
            <p:cNvSpPr>
              <a:spLocks/>
            </p:cNvSpPr>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7">
              <a:extLst>
                <a:ext uri="{FF2B5EF4-FFF2-40B4-BE49-F238E27FC236}">
                  <a16:creationId xmlns:a16="http://schemas.microsoft.com/office/drawing/2014/main" id="{02E3A077-F087-4E14-A13E-4E9D4369B1F6}"/>
                </a:ext>
              </a:extLst>
            </p:cNvPr>
            <p:cNvSpPr>
              <a:spLocks/>
            </p:cNvSpPr>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8">
              <a:extLst>
                <a:ext uri="{FF2B5EF4-FFF2-40B4-BE49-F238E27FC236}">
                  <a16:creationId xmlns:a16="http://schemas.microsoft.com/office/drawing/2014/main" id="{7CE4FAAA-45E7-4C86-B59A-F284B79EFD23}"/>
                </a:ext>
              </a:extLst>
            </p:cNvPr>
            <p:cNvSpPr>
              <a:spLocks/>
            </p:cNvSpPr>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9">
              <a:extLst>
                <a:ext uri="{FF2B5EF4-FFF2-40B4-BE49-F238E27FC236}">
                  <a16:creationId xmlns:a16="http://schemas.microsoft.com/office/drawing/2014/main" id="{E2689B62-CCA1-4EE5-B622-FBA516868916}"/>
                </a:ext>
              </a:extLst>
            </p:cNvPr>
            <p:cNvSpPr>
              <a:spLocks/>
            </p:cNvSpPr>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8">
              <a:extLst>
                <a:ext uri="{FF2B5EF4-FFF2-40B4-BE49-F238E27FC236}">
                  <a16:creationId xmlns:a16="http://schemas.microsoft.com/office/drawing/2014/main" id="{113638EE-3BCF-4315-A329-3C6766A3890B}"/>
                </a:ext>
              </a:extLst>
            </p:cNvPr>
            <p:cNvSpPr>
              <a:spLocks/>
            </p:cNvSpPr>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106">
              <a:extLst>
                <a:ext uri="{FF2B5EF4-FFF2-40B4-BE49-F238E27FC236}">
                  <a16:creationId xmlns:a16="http://schemas.microsoft.com/office/drawing/2014/main" id="{4FB36B8F-335B-40F2-83BB-C2B2689DC2E9}"/>
                </a:ext>
              </a:extLst>
            </p:cNvPr>
            <p:cNvSpPr>
              <a:spLocks/>
            </p:cNvSpPr>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 name="Title Placeholder 1">
            <a:extLst>
              <a:ext uri="{FF2B5EF4-FFF2-40B4-BE49-F238E27FC236}">
                <a16:creationId xmlns:a16="http://schemas.microsoft.com/office/drawing/2014/main" id="{7A05E913-A9D9-4639-B104-1F07A4AF6A56}"/>
              </a:ext>
            </a:extLst>
          </p:cNvPr>
          <p:cNvSpPr>
            <a:spLocks noGrp="1"/>
          </p:cNvSpPr>
          <p:nvPr>
            <p:ph type="title"/>
          </p:nvPr>
        </p:nvSpPr>
        <p:spPr>
          <a:xfrm>
            <a:off x="1069848" y="502920"/>
            <a:ext cx="9634011"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9940CEB-B6D7-46E6-9843-51534214017A}"/>
              </a:ext>
            </a:extLst>
          </p:cNvPr>
          <p:cNvSpPr>
            <a:spLocks noGrp="1"/>
          </p:cNvSpPr>
          <p:nvPr>
            <p:ph type="body" idx="1"/>
          </p:nvPr>
        </p:nvSpPr>
        <p:spPr>
          <a:xfrm>
            <a:off x="1069848" y="1874520"/>
            <a:ext cx="9634011"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5BAC8B5-8DFB-4920-8580-54824C831A94}"/>
              </a:ext>
            </a:extLst>
          </p:cNvPr>
          <p:cNvSpPr>
            <a:spLocks noGrp="1"/>
          </p:cNvSpPr>
          <p:nvPr>
            <p:ph type="dt" sz="half" idx="2"/>
          </p:nvPr>
        </p:nvSpPr>
        <p:spPr>
          <a:xfrm>
            <a:off x="173736" y="6382512"/>
            <a:ext cx="2845901" cy="365125"/>
          </a:xfrm>
          <a:prstGeom prst="rect">
            <a:avLst/>
          </a:prstGeom>
        </p:spPr>
        <p:txBody>
          <a:bodyPr vert="horz" lIns="91440" tIns="45720" rIns="91440" bIns="45720" rtlCol="0" anchor="ctr"/>
          <a:lstStyle>
            <a:lvl1pPr algn="l">
              <a:defRPr sz="1050">
                <a:solidFill>
                  <a:schemeClr val="tx2"/>
                </a:solidFill>
              </a:defRPr>
            </a:lvl1pPr>
          </a:lstStyle>
          <a:p>
            <a:fld id="{B5898F52-2787-4BA2-BBBC-9395E9F86D50}" type="datetimeFigureOut">
              <a:rPr lang="en-US" smtClean="0"/>
              <a:pPr/>
              <a:t>4/14/2021</a:t>
            </a:fld>
            <a:endParaRPr lang="en-US" dirty="0"/>
          </a:p>
        </p:txBody>
      </p:sp>
      <p:sp>
        <p:nvSpPr>
          <p:cNvPr id="5" name="Footer Placeholder 4">
            <a:extLst>
              <a:ext uri="{FF2B5EF4-FFF2-40B4-BE49-F238E27FC236}">
                <a16:creationId xmlns:a16="http://schemas.microsoft.com/office/drawing/2014/main" id="{3A9E2D5D-B616-4048-9CB8-4D316BBDB1FB}"/>
              </a:ext>
            </a:extLst>
          </p:cNvPr>
          <p:cNvSpPr>
            <a:spLocks noGrp="1"/>
          </p:cNvSpPr>
          <p:nvPr>
            <p:ph type="ftr" sz="quarter" idx="3"/>
          </p:nvPr>
        </p:nvSpPr>
        <p:spPr>
          <a:xfrm rot="5400000">
            <a:off x="-1754871" y="2093199"/>
            <a:ext cx="4157472" cy="416082"/>
          </a:xfrm>
          <a:prstGeom prst="rect">
            <a:avLst/>
          </a:prstGeom>
        </p:spPr>
        <p:txBody>
          <a:bodyPr vert="horz" lIns="91440" tIns="45720" rIns="91440" bIns="45720" rtlCol="0" anchor="ctr"/>
          <a:lstStyle>
            <a:lvl1pPr algn="l">
              <a:defRPr sz="105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63F322F0-8F3D-4AC5-9873-24666D0E0D34}"/>
              </a:ext>
            </a:extLst>
          </p:cNvPr>
          <p:cNvSpPr>
            <a:spLocks noGrp="1"/>
          </p:cNvSpPr>
          <p:nvPr>
            <p:ph type="sldNum" sz="quarter" idx="4"/>
          </p:nvPr>
        </p:nvSpPr>
        <p:spPr>
          <a:xfrm>
            <a:off x="11457919" y="6382512"/>
            <a:ext cx="500997" cy="365125"/>
          </a:xfrm>
          <a:prstGeom prst="rect">
            <a:avLst/>
          </a:prstGeom>
        </p:spPr>
        <p:txBody>
          <a:bodyPr vert="horz" lIns="91440" tIns="45720" rIns="91440" bIns="45720" rtlCol="0" anchor="ctr"/>
          <a:lstStyle>
            <a:lvl1pPr algn="r">
              <a:defRPr sz="1050">
                <a:solidFill>
                  <a:schemeClr val="tx2"/>
                </a:solidFill>
              </a:defRPr>
            </a:lvl1pPr>
          </a:lstStyle>
          <a:p>
            <a:fld id="{4C8B8A27-DF03-4546-BA93-21C967D57E5C}" type="slidenum">
              <a:rPr lang="en-US" smtClean="0"/>
              <a:pPr/>
              <a:t>‹#›</a:t>
            </a:fld>
            <a:endParaRPr lang="en-US"/>
          </a:p>
        </p:txBody>
      </p:sp>
    </p:spTree>
    <p:extLst>
      <p:ext uri="{BB962C8B-B14F-4D97-AF65-F5344CB8AC3E}">
        <p14:creationId xmlns:p14="http://schemas.microsoft.com/office/powerpoint/2010/main" val="2414639916"/>
      </p:ext>
    </p:extLst>
  </p:cSld>
  <p:clrMap bg1="lt1" tx1="dk1" bg2="lt2" tx2="dk2" accent1="accent1" accent2="accent2" accent3="accent3" accent4="accent4" accent5="accent5" accent6="accent6" hlink="hlink" folHlink="folHlink"/>
  <p:sldLayoutIdLst>
    <p:sldLayoutId id="2147483696" r:id="rId1"/>
    <p:sldLayoutId id="2147483695" r:id="rId2"/>
    <p:sldLayoutId id="2147483694" r:id="rId3"/>
    <p:sldLayoutId id="2147483693" r:id="rId4"/>
    <p:sldLayoutId id="2147483692" r:id="rId5"/>
    <p:sldLayoutId id="2147483691" r:id="rId6"/>
    <p:sldLayoutId id="2147483690" r:id="rId7"/>
    <p:sldLayoutId id="2147483689" r:id="rId8"/>
    <p:sldLayoutId id="2147483688" r:id="rId9"/>
    <p:sldLayoutId id="2147483687" r:id="rId10"/>
    <p:sldLayoutId id="2147483686" r:id="rId11"/>
  </p:sldLayoutIdLst>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50000"/>
        </a:lnSpc>
        <a:spcBef>
          <a:spcPts val="1000"/>
        </a:spcBef>
        <a:buClr>
          <a:schemeClr val="bg2">
            <a:lumMod val="75000"/>
          </a:schemeClr>
        </a:buClr>
        <a:buFont typeface="Arial" panose="020B0604020202020204" pitchFamily="34" charset="0"/>
        <a:buChar char="•"/>
        <a:defRPr sz="2000" kern="1200">
          <a:solidFill>
            <a:schemeClr val="tx2"/>
          </a:solidFill>
          <a:latin typeface="+mn-lt"/>
          <a:ea typeface="+mn-ea"/>
          <a:cs typeface="+mn-cs"/>
        </a:defRPr>
      </a:lvl1pPr>
      <a:lvl2pPr marL="228600" indent="0" algn="l" defTabSz="914400" rtl="0" eaLnBrk="1" latinLnBrk="0" hangingPunct="1">
        <a:lnSpc>
          <a:spcPct val="150000"/>
        </a:lnSpc>
        <a:spcBef>
          <a:spcPts val="500"/>
        </a:spcBef>
        <a:buClr>
          <a:schemeClr val="bg2">
            <a:lumMod val="75000"/>
          </a:schemeClr>
        </a:buClr>
        <a:buFontTx/>
        <a:buNone/>
        <a:defRPr sz="1800" kern="1200">
          <a:solidFill>
            <a:schemeClr val="tx2"/>
          </a:solidFill>
          <a:latin typeface="+mn-lt"/>
          <a:ea typeface="+mn-ea"/>
          <a:cs typeface="+mn-cs"/>
        </a:defRPr>
      </a:lvl2pPr>
      <a:lvl3pPr marL="54864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600" b="1" kern="1200">
          <a:solidFill>
            <a:schemeClr val="tx2"/>
          </a:solidFill>
          <a:latin typeface="+mn-lt"/>
          <a:ea typeface="+mn-ea"/>
          <a:cs typeface="+mn-cs"/>
        </a:defRPr>
      </a:lvl3pPr>
      <a:lvl4pPr marL="548640" indent="0" algn="l" defTabSz="914400" rtl="0" eaLnBrk="1" latinLnBrk="0" hangingPunct="1">
        <a:lnSpc>
          <a:spcPct val="150000"/>
        </a:lnSpc>
        <a:spcBef>
          <a:spcPts val="500"/>
        </a:spcBef>
        <a:buClr>
          <a:schemeClr val="bg2">
            <a:lumMod val="75000"/>
          </a:schemeClr>
        </a:buClr>
        <a:buFontTx/>
        <a:buNone/>
        <a:defRPr sz="1400" kern="1200">
          <a:solidFill>
            <a:schemeClr val="tx2"/>
          </a:solidFill>
          <a:latin typeface="+mn-lt"/>
          <a:ea typeface="+mn-ea"/>
          <a:cs typeface="+mn-cs"/>
        </a:defRPr>
      </a:lvl4pPr>
      <a:lvl5pPr marL="83439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4/14/2021</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519060875"/>
      </p:ext>
    </p:extLst>
  </p:cSld>
  <p:clrMap bg1="lt1" tx1="dk1" bg2="lt2" tx2="dk2" accent1="accent1" accent2="accent2" accent3="accent3" accent4="accent4" accent5="accent5" accent6="accent6" hlink="hlink" folHlink="folHlink"/>
  <p:sldLayoutIdLst>
    <p:sldLayoutId id="2147483672" r:id="rId1"/>
    <p:sldLayoutId id="2147483671" r:id="rId2"/>
    <p:sldLayoutId id="2147483670" r:id="rId3"/>
    <p:sldLayoutId id="2147483669" r:id="rId4"/>
    <p:sldLayoutId id="2147483668" r:id="rId5"/>
    <p:sldLayoutId id="2147483667" r:id="rId6"/>
    <p:sldLayoutId id="2147483666" r:id="rId7"/>
    <p:sldLayoutId id="2147483665" r:id="rId8"/>
    <p:sldLayoutId id="2147483664" r:id="rId9"/>
    <p:sldLayoutId id="2147483663" r:id="rId10"/>
    <p:sldLayoutId id="2147483661" r:id="rId11"/>
    <p:sldLayoutId id="2147483662" r:id="rId12"/>
  </p:sldLayoutIdLst>
  <p:txStyles>
    <p:titleStyle>
      <a:lvl1pPr algn="l" defTabSz="914400" rtl="0" eaLnBrk="1" latinLnBrk="0" hangingPunct="1">
        <a:lnSpc>
          <a:spcPct val="90000"/>
        </a:lnSpc>
        <a:spcBef>
          <a:spcPct val="0"/>
        </a:spcBef>
        <a:buNone/>
        <a:defRPr sz="4000"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0"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7"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9"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1"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5"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6"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68" name="Rectangle 67">
            <a:extLst>
              <a:ext uri="{FF2B5EF4-FFF2-40B4-BE49-F238E27FC236}">
                <a16:creationId xmlns:a16="http://schemas.microsoft.com/office/drawing/2014/main" id="{CFB03654-F8D1-4066-85B5-5BA57499B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E4BDD1-CDED-4477-955E-317CAB4C56EA}"/>
              </a:ext>
            </a:extLst>
          </p:cNvPr>
          <p:cNvSpPr>
            <a:spLocks noGrp="1"/>
          </p:cNvSpPr>
          <p:nvPr>
            <p:ph type="ctrTitle"/>
          </p:nvPr>
        </p:nvSpPr>
        <p:spPr>
          <a:xfrm>
            <a:off x="940598" y="352842"/>
            <a:ext cx="6354794" cy="1378895"/>
          </a:xfrm>
        </p:spPr>
        <p:txBody>
          <a:bodyPr vert="horz" lIns="91440" tIns="45720" rIns="91440" bIns="45720" rtlCol="0" anchor="ctr">
            <a:normAutofit/>
          </a:bodyPr>
          <a:lstStyle/>
          <a:p>
            <a:pPr algn="l"/>
            <a:r>
              <a:rPr lang="en-US" sz="7200" b="1" u="sng" kern="1200" dirty="0">
                <a:solidFill>
                  <a:schemeClr val="tx2"/>
                </a:solidFill>
                <a:latin typeface="Aharoni" panose="02010803020104030203" pitchFamily="2" charset="-79"/>
                <a:cs typeface="Aharoni" panose="02010803020104030203" pitchFamily="2" charset="-79"/>
              </a:rPr>
              <a:t>DSA – Project </a:t>
            </a:r>
          </a:p>
        </p:txBody>
      </p:sp>
      <p:sp>
        <p:nvSpPr>
          <p:cNvPr id="70" name="Rectangle 69">
            <a:extLst>
              <a:ext uri="{FF2B5EF4-FFF2-40B4-BE49-F238E27FC236}">
                <a16:creationId xmlns:a16="http://schemas.microsoft.com/office/drawing/2014/main" id="{7615BC76-014D-4BD0-A843-994E2D759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90" y="1874829"/>
            <a:ext cx="12175432" cy="4114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a:extLst>
              <a:ext uri="{FF2B5EF4-FFF2-40B4-BE49-F238E27FC236}">
                <a16:creationId xmlns:a16="http://schemas.microsoft.com/office/drawing/2014/main" id="{39D2483B-7210-454A-B168-51DA3C1611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57372" y="-18787"/>
            <a:ext cx="1238945" cy="1919798"/>
            <a:chOff x="10357372" y="-18787"/>
            <a:chExt cx="1238945" cy="1919798"/>
          </a:xfrm>
        </p:grpSpPr>
        <p:sp>
          <p:nvSpPr>
            <p:cNvPr id="73" name="Freeform 57">
              <a:extLst>
                <a:ext uri="{FF2B5EF4-FFF2-40B4-BE49-F238E27FC236}">
                  <a16:creationId xmlns:a16="http://schemas.microsoft.com/office/drawing/2014/main" id="{F1142EB5-2791-4EAD-B4A2-43BECFBC5F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15372" y="140636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78">
              <a:extLst>
                <a:ext uri="{FF2B5EF4-FFF2-40B4-BE49-F238E27FC236}">
                  <a16:creationId xmlns:a16="http://schemas.microsoft.com/office/drawing/2014/main" id="{2C8870C2-1368-48B0-A8CF-BC33DF7656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1520" y="755028"/>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79">
              <a:extLst>
                <a:ext uri="{FF2B5EF4-FFF2-40B4-BE49-F238E27FC236}">
                  <a16:creationId xmlns:a16="http://schemas.microsoft.com/office/drawing/2014/main" id="{853F9E0D-F5F9-438C-B1DC-0AA3127C41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93892" y="986073"/>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80">
              <a:extLst>
                <a:ext uri="{FF2B5EF4-FFF2-40B4-BE49-F238E27FC236}">
                  <a16:creationId xmlns:a16="http://schemas.microsoft.com/office/drawing/2014/main" id="{B4E911B1-253E-4755-9AEC-BB1DAB8E21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8551" y="1223868"/>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83">
              <a:extLst>
                <a:ext uri="{FF2B5EF4-FFF2-40B4-BE49-F238E27FC236}">
                  <a16:creationId xmlns:a16="http://schemas.microsoft.com/office/drawing/2014/main" id="{2AF5DD4D-BF15-452D-937B-7F29FA3F28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51994" y="1699681"/>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84">
              <a:extLst>
                <a:ext uri="{FF2B5EF4-FFF2-40B4-BE49-F238E27FC236}">
                  <a16:creationId xmlns:a16="http://schemas.microsoft.com/office/drawing/2014/main" id="{5F821C6A-EDEE-4845-92EB-367AC60023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63010" y="550442"/>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86">
              <a:extLst>
                <a:ext uri="{FF2B5EF4-FFF2-40B4-BE49-F238E27FC236}">
                  <a16:creationId xmlns:a16="http://schemas.microsoft.com/office/drawing/2014/main" id="{504AA4DA-748D-4CFF-891A-5C8861EC49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2979" y="204433"/>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89">
              <a:extLst>
                <a:ext uri="{FF2B5EF4-FFF2-40B4-BE49-F238E27FC236}">
                  <a16:creationId xmlns:a16="http://schemas.microsoft.com/office/drawing/2014/main" id="{7CC3A8FA-D5F6-4A96-9B55-4479C1717A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782" y="1487330"/>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06">
              <a:extLst>
                <a:ext uri="{FF2B5EF4-FFF2-40B4-BE49-F238E27FC236}">
                  <a16:creationId xmlns:a16="http://schemas.microsoft.com/office/drawing/2014/main" id="{26E1DC3C-522F-46BF-9C95-475001763F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08678" y="59914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07">
              <a:extLst>
                <a:ext uri="{FF2B5EF4-FFF2-40B4-BE49-F238E27FC236}">
                  <a16:creationId xmlns:a16="http://schemas.microsoft.com/office/drawing/2014/main" id="{F7CDF92D-312E-42AB-960E-637D404934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20666" y="1240267"/>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08">
              <a:extLst>
                <a:ext uri="{FF2B5EF4-FFF2-40B4-BE49-F238E27FC236}">
                  <a16:creationId xmlns:a16="http://schemas.microsoft.com/office/drawing/2014/main" id="{918FE320-F6B2-4BDB-95D8-DFD3B2B34F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06349" y="1208992"/>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09">
              <a:extLst>
                <a:ext uri="{FF2B5EF4-FFF2-40B4-BE49-F238E27FC236}">
                  <a16:creationId xmlns:a16="http://schemas.microsoft.com/office/drawing/2014/main" id="{B90769B0-46E9-4B76-96A9-A247A0DF3D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89546" y="1710317"/>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10">
              <a:extLst>
                <a:ext uri="{FF2B5EF4-FFF2-40B4-BE49-F238E27FC236}">
                  <a16:creationId xmlns:a16="http://schemas.microsoft.com/office/drawing/2014/main" id="{C0CC5855-0620-41C7-AA4D-3D30E24551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86402" y="351312"/>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11">
              <a:extLst>
                <a:ext uri="{FF2B5EF4-FFF2-40B4-BE49-F238E27FC236}">
                  <a16:creationId xmlns:a16="http://schemas.microsoft.com/office/drawing/2014/main" id="{7A99B1F4-089E-4A1A-833C-0D0C8E7705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87601" y="1438812"/>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12">
              <a:extLst>
                <a:ext uri="{FF2B5EF4-FFF2-40B4-BE49-F238E27FC236}">
                  <a16:creationId xmlns:a16="http://schemas.microsoft.com/office/drawing/2014/main" id="{52C3D5C1-0862-4E4B-BAD8-C6244D0352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7104" y="920158"/>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22">
              <a:extLst>
                <a:ext uri="{FF2B5EF4-FFF2-40B4-BE49-F238E27FC236}">
                  <a16:creationId xmlns:a16="http://schemas.microsoft.com/office/drawing/2014/main" id="{5E020019-37DA-47B1-A859-25E2009F7C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52607" y="1741989"/>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23">
              <a:extLst>
                <a:ext uri="{FF2B5EF4-FFF2-40B4-BE49-F238E27FC236}">
                  <a16:creationId xmlns:a16="http://schemas.microsoft.com/office/drawing/2014/main" id="{FC071985-7349-45B2-AD36-AB9014D81F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68114" y="205787"/>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30">
              <a:extLst>
                <a:ext uri="{FF2B5EF4-FFF2-40B4-BE49-F238E27FC236}">
                  <a16:creationId xmlns:a16="http://schemas.microsoft.com/office/drawing/2014/main" id="{8A8374B4-6CAE-4B1D-8AD8-BBD71C66E4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41335" y="495036"/>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31">
              <a:extLst>
                <a:ext uri="{FF2B5EF4-FFF2-40B4-BE49-F238E27FC236}">
                  <a16:creationId xmlns:a16="http://schemas.microsoft.com/office/drawing/2014/main" id="{4F0392BB-C222-4B4A-B3F7-86E1953966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55153" y="1050023"/>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35">
              <a:extLst>
                <a:ext uri="{FF2B5EF4-FFF2-40B4-BE49-F238E27FC236}">
                  <a16:creationId xmlns:a16="http://schemas.microsoft.com/office/drawing/2014/main" id="{A602A52C-3AB9-4D97-AE2A-BB87DB6ACA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42492" y="820365"/>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41">
              <a:extLst>
                <a:ext uri="{FF2B5EF4-FFF2-40B4-BE49-F238E27FC236}">
                  <a16:creationId xmlns:a16="http://schemas.microsoft.com/office/drawing/2014/main" id="{B30A965C-348F-4CA1-882F-46F532A33B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81044" y="1422049"/>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77">
              <a:extLst>
                <a:ext uri="{FF2B5EF4-FFF2-40B4-BE49-F238E27FC236}">
                  <a16:creationId xmlns:a16="http://schemas.microsoft.com/office/drawing/2014/main" id="{3DB93D99-B20E-4CEF-A4B5-E355F2EF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9747" y="19557"/>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21">
              <a:extLst>
                <a:ext uri="{FF2B5EF4-FFF2-40B4-BE49-F238E27FC236}">
                  <a16:creationId xmlns:a16="http://schemas.microsoft.com/office/drawing/2014/main" id="{59BF81A2-5680-4745-9838-B87F14A4EE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60727" y="5686"/>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8">
              <a:extLst>
                <a:ext uri="{FF2B5EF4-FFF2-40B4-BE49-F238E27FC236}">
                  <a16:creationId xmlns:a16="http://schemas.microsoft.com/office/drawing/2014/main" id="{15D7F206-A93F-4CCC-B241-B733ECFCF9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22159" y="10719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87">
              <a:extLst>
                <a:ext uri="{FF2B5EF4-FFF2-40B4-BE49-F238E27FC236}">
                  <a16:creationId xmlns:a16="http://schemas.microsoft.com/office/drawing/2014/main" id="{88E77691-B7C1-4F5D-98EC-C5508CDFB6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386315" y="67225"/>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94">
              <a:extLst>
                <a:ext uri="{FF2B5EF4-FFF2-40B4-BE49-F238E27FC236}">
                  <a16:creationId xmlns:a16="http://schemas.microsoft.com/office/drawing/2014/main" id="{B15258A7-A882-4D79-B870-C92A57D6B6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339661" y="1306068"/>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97">
              <a:extLst>
                <a:ext uri="{FF2B5EF4-FFF2-40B4-BE49-F238E27FC236}">
                  <a16:creationId xmlns:a16="http://schemas.microsoft.com/office/drawing/2014/main" id="{CF3D5844-0132-49FA-BD1E-5263802F47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368751" y="1744954"/>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01">
              <a:extLst>
                <a:ext uri="{FF2B5EF4-FFF2-40B4-BE49-F238E27FC236}">
                  <a16:creationId xmlns:a16="http://schemas.microsoft.com/office/drawing/2014/main" id="{A399F043-AB24-4109-800A-BD94939A400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347006" y="1478722"/>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02">
              <a:extLst>
                <a:ext uri="{FF2B5EF4-FFF2-40B4-BE49-F238E27FC236}">
                  <a16:creationId xmlns:a16="http://schemas.microsoft.com/office/drawing/2014/main" id="{796159AE-3178-456B-B411-196E260E5E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367663" y="1109557"/>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03">
              <a:extLst>
                <a:ext uri="{FF2B5EF4-FFF2-40B4-BE49-F238E27FC236}">
                  <a16:creationId xmlns:a16="http://schemas.microsoft.com/office/drawing/2014/main" id="{B0562100-3934-4A15-8C23-D55F111D9E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365260" y="835870"/>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17">
              <a:extLst>
                <a:ext uri="{FF2B5EF4-FFF2-40B4-BE49-F238E27FC236}">
                  <a16:creationId xmlns:a16="http://schemas.microsoft.com/office/drawing/2014/main" id="{6DD7C928-63AE-4BCB-9843-570F9E04E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47263" y="889298"/>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18">
              <a:extLst>
                <a:ext uri="{FF2B5EF4-FFF2-40B4-BE49-F238E27FC236}">
                  <a16:creationId xmlns:a16="http://schemas.microsoft.com/office/drawing/2014/main" id="{5AC011E4-1DCA-418C-8008-AE4E1E61D0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33783" y="221033"/>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19">
              <a:extLst>
                <a:ext uri="{FF2B5EF4-FFF2-40B4-BE49-F238E27FC236}">
                  <a16:creationId xmlns:a16="http://schemas.microsoft.com/office/drawing/2014/main" id="{5B2D3B89-E1F5-40D8-AEC0-8E7B2E67AE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14899" y="458514"/>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36">
              <a:extLst>
                <a:ext uri="{FF2B5EF4-FFF2-40B4-BE49-F238E27FC236}">
                  <a16:creationId xmlns:a16="http://schemas.microsoft.com/office/drawing/2014/main" id="{DBB111D7-2067-4503-A6F9-647407E181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42418" y="1263253"/>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37">
              <a:extLst>
                <a:ext uri="{FF2B5EF4-FFF2-40B4-BE49-F238E27FC236}">
                  <a16:creationId xmlns:a16="http://schemas.microsoft.com/office/drawing/2014/main" id="{20B3ED41-DE4C-4CE7-A8DE-B4ED03137D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57923" y="1656413"/>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39">
              <a:extLst>
                <a:ext uri="{FF2B5EF4-FFF2-40B4-BE49-F238E27FC236}">
                  <a16:creationId xmlns:a16="http://schemas.microsoft.com/office/drawing/2014/main" id="{F4EE6DAD-6518-47B6-A04F-484A162676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61863" y="321142"/>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43">
              <a:extLst>
                <a:ext uri="{FF2B5EF4-FFF2-40B4-BE49-F238E27FC236}">
                  <a16:creationId xmlns:a16="http://schemas.microsoft.com/office/drawing/2014/main" id="{B6867974-B4C0-48AA-A205-B435998B74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72041" y="1015660"/>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44">
              <a:extLst>
                <a:ext uri="{FF2B5EF4-FFF2-40B4-BE49-F238E27FC236}">
                  <a16:creationId xmlns:a16="http://schemas.microsoft.com/office/drawing/2014/main" id="{21F27A0E-A6C1-4AFE-8CBA-28E4FE70BC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88371" y="790064"/>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45">
              <a:extLst>
                <a:ext uri="{FF2B5EF4-FFF2-40B4-BE49-F238E27FC236}">
                  <a16:creationId xmlns:a16="http://schemas.microsoft.com/office/drawing/2014/main" id="{AAA114B9-98D7-4840-8602-457F0741B7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92441" y="602066"/>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8">
              <a:extLst>
                <a:ext uri="{FF2B5EF4-FFF2-40B4-BE49-F238E27FC236}">
                  <a16:creationId xmlns:a16="http://schemas.microsoft.com/office/drawing/2014/main" id="{4E9E63DF-694C-4693-8D8B-0275BB744D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56151" y="131093"/>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4" name="Freeform 113">
            <a:extLst>
              <a:ext uri="{FF2B5EF4-FFF2-40B4-BE49-F238E27FC236}">
                <a16:creationId xmlns:a16="http://schemas.microsoft.com/office/drawing/2014/main" id="{B1A3BF1A-EF96-468A-B04F-AFDF6621DE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429612" y="2010881"/>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Subtitle 2">
            <a:extLst>
              <a:ext uri="{FF2B5EF4-FFF2-40B4-BE49-F238E27FC236}">
                <a16:creationId xmlns:a16="http://schemas.microsoft.com/office/drawing/2014/main" id="{0FE43DCA-6AAA-45E8-BEAB-AEC69678EA24}"/>
              </a:ext>
            </a:extLst>
          </p:cNvPr>
          <p:cNvSpPr>
            <a:spLocks noGrp="1"/>
          </p:cNvSpPr>
          <p:nvPr>
            <p:ph type="subTitle" idx="1"/>
          </p:nvPr>
        </p:nvSpPr>
        <p:spPr>
          <a:xfrm>
            <a:off x="115410" y="1901011"/>
            <a:ext cx="6679078" cy="4086691"/>
          </a:xfrm>
        </p:spPr>
        <p:txBody>
          <a:bodyPr vert="horz" lIns="91440" tIns="45720" rIns="91440" bIns="45720" rtlCol="0">
            <a:normAutofit fontScale="77500" lnSpcReduction="20000"/>
          </a:bodyPr>
          <a:lstStyle/>
          <a:p>
            <a:r>
              <a:rPr lang="en-US" sz="3100" b="1" u="sng" dirty="0"/>
              <a:t>Image Manipulation</a:t>
            </a:r>
            <a:br>
              <a:rPr lang="en-US" sz="3100" b="1" u="sng" dirty="0"/>
            </a:br>
            <a:r>
              <a:rPr lang="en-US" sz="3100" b="1" u="sng" dirty="0"/>
              <a:t> using quadtrees</a:t>
            </a:r>
            <a:br>
              <a:rPr lang="en-US" sz="2800" b="1" u="sng" dirty="0"/>
            </a:br>
            <a:endParaRPr lang="en-US" sz="2800" b="1" u="sng" dirty="0"/>
          </a:p>
          <a:p>
            <a:pPr marL="285750" indent="-285750" algn="l">
              <a:buFont typeface="Arial" panose="020B0604020202020204" pitchFamily="34" charset="0"/>
              <a:buChar char="•"/>
            </a:pPr>
            <a:r>
              <a:rPr lang="en-US" sz="1500" b="1" u="sng" dirty="0"/>
              <a:t>Compression / decompression</a:t>
            </a:r>
          </a:p>
          <a:p>
            <a:pPr marL="285750" indent="-285750" algn="l">
              <a:buFont typeface="Arial" panose="020B0604020202020204" pitchFamily="34" charset="0"/>
              <a:buChar char="•"/>
            </a:pPr>
            <a:r>
              <a:rPr lang="en-US" sz="1500" b="1" u="sng" dirty="0"/>
              <a:t>Mirroring </a:t>
            </a:r>
          </a:p>
          <a:p>
            <a:pPr marL="285750" indent="-285750" algn="l">
              <a:buFont typeface="Arial" panose="020B0604020202020204" pitchFamily="34" charset="0"/>
              <a:buChar char="•"/>
            </a:pPr>
            <a:r>
              <a:rPr lang="en-US" sz="1500" b="1" u="sng" dirty="0"/>
              <a:t>Overlapping</a:t>
            </a:r>
          </a:p>
          <a:p>
            <a:pPr marL="285750" indent="-285750" algn="l">
              <a:buFont typeface="Arial" panose="020B0604020202020204" pitchFamily="34" charset="0"/>
              <a:buChar char="•"/>
            </a:pPr>
            <a:r>
              <a:rPr lang="en-US" sz="1500" b="1" u="sng" dirty="0"/>
              <a:t>Changing </a:t>
            </a:r>
            <a:r>
              <a:rPr lang="en-US" sz="1500" b="1" u="sng" dirty="0" err="1"/>
              <a:t>Colours</a:t>
            </a:r>
            <a:r>
              <a:rPr lang="en-US" sz="1500" b="1" u="sng" dirty="0"/>
              <a:t>  </a:t>
            </a:r>
            <a:endParaRPr lang="en-US" dirty="0"/>
          </a:p>
          <a:p>
            <a:pPr algn="l"/>
            <a:r>
              <a:rPr lang="en-US" dirty="0"/>
              <a:t>                 </a:t>
            </a:r>
          </a:p>
          <a:p>
            <a:pPr algn="l">
              <a:lnSpc>
                <a:spcPct val="100000"/>
              </a:lnSpc>
            </a:pPr>
            <a:r>
              <a:rPr lang="en-US" dirty="0"/>
              <a:t>			</a:t>
            </a:r>
            <a:r>
              <a:rPr lang="en-US" sz="1300" b="1" dirty="0">
                <a:latin typeface="Arial" panose="020B0604020202020204" pitchFamily="34" charset="0"/>
                <a:cs typeface="Arial" panose="020B0604020202020204" pitchFamily="34" charset="0"/>
              </a:rPr>
              <a:t>        </a:t>
            </a:r>
            <a:r>
              <a:rPr lang="en-US" sz="1300" b="1" i="1" dirty="0">
                <a:solidFill>
                  <a:schemeClr val="tx1"/>
                </a:solidFill>
                <a:latin typeface="Arial" panose="020B0604020202020204" pitchFamily="34" charset="0"/>
                <a:cs typeface="Arial" panose="020B0604020202020204" pitchFamily="34" charset="0"/>
              </a:rPr>
              <a:t>Varun Taneja </a:t>
            </a:r>
          </a:p>
          <a:p>
            <a:pPr algn="l">
              <a:lnSpc>
                <a:spcPct val="100000"/>
              </a:lnSpc>
            </a:pPr>
            <a:r>
              <a:rPr lang="en-US" sz="1300" b="1" i="1" dirty="0">
                <a:solidFill>
                  <a:schemeClr val="tx1"/>
                </a:solidFill>
                <a:latin typeface="Arial" panose="020B0604020202020204" pitchFamily="34" charset="0"/>
                <a:cs typeface="Arial" panose="020B0604020202020204" pitchFamily="34" charset="0"/>
              </a:rPr>
              <a:t>			          111903158 </a:t>
            </a:r>
          </a:p>
          <a:p>
            <a:pPr algn="l">
              <a:lnSpc>
                <a:spcPct val="100000"/>
              </a:lnSpc>
            </a:pPr>
            <a:r>
              <a:rPr lang="en-US" sz="1300" b="1" i="1" dirty="0">
                <a:solidFill>
                  <a:schemeClr val="tx1"/>
                </a:solidFill>
                <a:latin typeface="Arial" panose="020B0604020202020204" pitchFamily="34" charset="0"/>
                <a:cs typeface="Arial" panose="020B0604020202020204" pitchFamily="34" charset="0"/>
              </a:rPr>
              <a:t>			       SY Comp – Div2</a:t>
            </a:r>
          </a:p>
        </p:txBody>
      </p:sp>
      <p:grpSp>
        <p:nvGrpSpPr>
          <p:cNvPr id="116" name="Group 115">
            <a:extLst>
              <a:ext uri="{FF2B5EF4-FFF2-40B4-BE49-F238E27FC236}">
                <a16:creationId xmlns:a16="http://schemas.microsoft.com/office/drawing/2014/main" id="{AC1582F5-FF93-46BF-A92F-D4490D6538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72524" y="5987703"/>
            <a:ext cx="1274531" cy="932361"/>
            <a:chOff x="10372524" y="5987703"/>
            <a:chExt cx="1274531" cy="932361"/>
          </a:xfrm>
        </p:grpSpPr>
        <p:sp>
          <p:nvSpPr>
            <p:cNvPr id="117" name="Freeform 82">
              <a:extLst>
                <a:ext uri="{FF2B5EF4-FFF2-40B4-BE49-F238E27FC236}">
                  <a16:creationId xmlns:a16="http://schemas.microsoft.com/office/drawing/2014/main" id="{EDA30C63-7387-41DF-A6B0-5E3B1AF60C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61" y="6018941"/>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70">
              <a:extLst>
                <a:ext uri="{FF2B5EF4-FFF2-40B4-BE49-F238E27FC236}">
                  <a16:creationId xmlns:a16="http://schemas.microsoft.com/office/drawing/2014/main" id="{0F9349DE-8C14-4D6E-B1C2-4750F704C0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43533" y="6280908"/>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85">
              <a:extLst>
                <a:ext uri="{FF2B5EF4-FFF2-40B4-BE49-F238E27FC236}">
                  <a16:creationId xmlns:a16="http://schemas.microsoft.com/office/drawing/2014/main" id="{0093B34B-1559-4D7A-90CF-114125FD62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20975" y="6503581"/>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87">
              <a:extLst>
                <a:ext uri="{FF2B5EF4-FFF2-40B4-BE49-F238E27FC236}">
                  <a16:creationId xmlns:a16="http://schemas.microsoft.com/office/drawing/2014/main" id="{F32E37EB-F93F-4ACA-8EC5-8313085014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22215" y="6733978"/>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94">
              <a:extLst>
                <a:ext uri="{FF2B5EF4-FFF2-40B4-BE49-F238E27FC236}">
                  <a16:creationId xmlns:a16="http://schemas.microsoft.com/office/drawing/2014/main" id="{6486B439-14A8-40F4-BD01-2647D4752F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06680" y="6716732"/>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18">
              <a:extLst>
                <a:ext uri="{FF2B5EF4-FFF2-40B4-BE49-F238E27FC236}">
                  <a16:creationId xmlns:a16="http://schemas.microsoft.com/office/drawing/2014/main" id="{3EA0483A-6030-445C-9A9E-FC8847FD44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03570" y="6600503"/>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19">
              <a:extLst>
                <a:ext uri="{FF2B5EF4-FFF2-40B4-BE49-F238E27FC236}">
                  <a16:creationId xmlns:a16="http://schemas.microsoft.com/office/drawing/2014/main" id="{54E9F49B-F300-4A14-B0F3-36A75B1713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89260" y="6415578"/>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39">
              <a:extLst>
                <a:ext uri="{FF2B5EF4-FFF2-40B4-BE49-F238E27FC236}">
                  <a16:creationId xmlns:a16="http://schemas.microsoft.com/office/drawing/2014/main" id="{293DA61B-9566-467E-A357-E86CD8E7E2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04088" y="6551279"/>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44">
              <a:extLst>
                <a:ext uri="{FF2B5EF4-FFF2-40B4-BE49-F238E27FC236}">
                  <a16:creationId xmlns:a16="http://schemas.microsoft.com/office/drawing/2014/main" id="{A1A7223C-6F2C-487D-A45A-6EBBD051A5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41775" y="6182738"/>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45">
              <a:extLst>
                <a:ext uri="{FF2B5EF4-FFF2-40B4-BE49-F238E27FC236}">
                  <a16:creationId xmlns:a16="http://schemas.microsoft.com/office/drawing/2014/main" id="{DC4DE17D-AC51-4C89-AC1A-016A928A10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83257" y="6290757"/>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8">
              <a:extLst>
                <a:ext uri="{FF2B5EF4-FFF2-40B4-BE49-F238E27FC236}">
                  <a16:creationId xmlns:a16="http://schemas.microsoft.com/office/drawing/2014/main" id="{95D0E198-D3C3-4790-881E-4DF6C9D7FD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09800" y="675246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51">
              <a:extLst>
                <a:ext uri="{FF2B5EF4-FFF2-40B4-BE49-F238E27FC236}">
                  <a16:creationId xmlns:a16="http://schemas.microsoft.com/office/drawing/2014/main" id="{E9952623-7C81-47CA-85D8-C872DE84E4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219682" y="6196029"/>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78">
              <a:extLst>
                <a:ext uri="{FF2B5EF4-FFF2-40B4-BE49-F238E27FC236}">
                  <a16:creationId xmlns:a16="http://schemas.microsoft.com/office/drawing/2014/main" id="{F90AA42C-D724-4AD8-81F3-CDFC420635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353319" y="6028606"/>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84">
              <a:extLst>
                <a:ext uri="{FF2B5EF4-FFF2-40B4-BE49-F238E27FC236}">
                  <a16:creationId xmlns:a16="http://schemas.microsoft.com/office/drawing/2014/main" id="{CAB3A278-E8E7-4070-B30A-31B5DE9805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487085" y="6029984"/>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86">
              <a:extLst>
                <a:ext uri="{FF2B5EF4-FFF2-40B4-BE49-F238E27FC236}">
                  <a16:creationId xmlns:a16="http://schemas.microsoft.com/office/drawing/2014/main" id="{910FC82B-A4C1-428C-A576-79B5F6D189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918273" y="6040831"/>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06">
              <a:extLst>
                <a:ext uri="{FF2B5EF4-FFF2-40B4-BE49-F238E27FC236}">
                  <a16:creationId xmlns:a16="http://schemas.microsoft.com/office/drawing/2014/main" id="{B9CB6255-5C91-4496-B0AE-529737BC53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353729" y="628141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10">
              <a:extLst>
                <a:ext uri="{FF2B5EF4-FFF2-40B4-BE49-F238E27FC236}">
                  <a16:creationId xmlns:a16="http://schemas.microsoft.com/office/drawing/2014/main" id="{A58DBA3F-B3E2-4AD9-A93C-FDF997582E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383094" y="6512109"/>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23">
              <a:extLst>
                <a:ext uri="{FF2B5EF4-FFF2-40B4-BE49-F238E27FC236}">
                  <a16:creationId xmlns:a16="http://schemas.microsoft.com/office/drawing/2014/main" id="{AE100164-158F-422B-8A80-DFF4E0E06E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11803" y="6599947"/>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30">
              <a:extLst>
                <a:ext uri="{FF2B5EF4-FFF2-40B4-BE49-F238E27FC236}">
                  <a16:creationId xmlns:a16="http://schemas.microsoft.com/office/drawing/2014/main" id="{1A0EF69A-22C3-4FF9-B6DD-55C6DAC3B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598032" y="6383097"/>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41">
              <a:extLst>
                <a:ext uri="{FF2B5EF4-FFF2-40B4-BE49-F238E27FC236}">
                  <a16:creationId xmlns:a16="http://schemas.microsoft.com/office/drawing/2014/main" id="{3963C700-CFE8-4ED2-8E1E-1139AC305D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56888" y="6756491"/>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99">
              <a:extLst>
                <a:ext uri="{FF2B5EF4-FFF2-40B4-BE49-F238E27FC236}">
                  <a16:creationId xmlns:a16="http://schemas.microsoft.com/office/drawing/2014/main" id="{86FC694B-4A70-4160-A64D-DA282DE95B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19290" y="6036794"/>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8">
              <a:extLst>
                <a:ext uri="{FF2B5EF4-FFF2-40B4-BE49-F238E27FC236}">
                  <a16:creationId xmlns:a16="http://schemas.microsoft.com/office/drawing/2014/main" id="{2A55A10A-49CA-42B6-84C9-8A1A1596D7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368502" y="675929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8" name="Picture 7" descr="Quadtree application in motion">
            <a:extLst>
              <a:ext uri="{FF2B5EF4-FFF2-40B4-BE49-F238E27FC236}">
                <a16:creationId xmlns:a16="http://schemas.microsoft.com/office/drawing/2014/main" id="{03DDE60E-D904-4EEB-AD3F-CCBF421C80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7824" y="1901011"/>
            <a:ext cx="4748765" cy="4049560"/>
          </a:xfrm>
          <a:prstGeom prst="rect">
            <a:avLst/>
          </a:prstGeom>
        </p:spPr>
      </p:pic>
    </p:spTree>
    <p:extLst>
      <p:ext uri="{BB962C8B-B14F-4D97-AF65-F5344CB8AC3E}">
        <p14:creationId xmlns:p14="http://schemas.microsoft.com/office/powerpoint/2010/main" val="3757467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CFB03654-F8D1-4066-85B5-5BA57499B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EF061512-DEB6-4638-9292-91DD25463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FFA4FAD-E1AE-4BCE-B09F-EDB002F246B2}"/>
              </a:ext>
            </a:extLst>
          </p:cNvPr>
          <p:cNvSpPr>
            <a:spLocks noGrp="1"/>
          </p:cNvSpPr>
          <p:nvPr>
            <p:ph type="title"/>
          </p:nvPr>
        </p:nvSpPr>
        <p:spPr>
          <a:xfrm>
            <a:off x="436148" y="751425"/>
            <a:ext cx="6017917" cy="1073862"/>
          </a:xfrm>
        </p:spPr>
        <p:txBody>
          <a:bodyPr>
            <a:noAutofit/>
          </a:bodyPr>
          <a:lstStyle/>
          <a:p>
            <a:pPr>
              <a:lnSpc>
                <a:spcPct val="90000"/>
              </a:lnSpc>
            </a:pPr>
            <a:br>
              <a:rPr lang="en-IN" sz="2400" dirty="0"/>
            </a:br>
            <a:r>
              <a:rPr lang="en-IN" sz="4400" u="sng" dirty="0">
                <a:latin typeface="Aharoni" panose="02010803020104030203" pitchFamily="2" charset="-79"/>
                <a:cs typeface="Aharoni" panose="02010803020104030203" pitchFamily="2" charset="-79"/>
              </a:rPr>
              <a:t>What are Quadtrees</a:t>
            </a:r>
            <a:r>
              <a:rPr lang="en-IN" sz="4400" dirty="0"/>
              <a:t>?</a:t>
            </a:r>
            <a:br>
              <a:rPr lang="en-IN" sz="4400" dirty="0"/>
            </a:br>
            <a:endParaRPr lang="en-IN" sz="2400" dirty="0"/>
          </a:p>
        </p:txBody>
      </p:sp>
      <p:sp>
        <p:nvSpPr>
          <p:cNvPr id="139" name="Rectangle 138">
            <a:extLst>
              <a:ext uri="{FF2B5EF4-FFF2-40B4-BE49-F238E27FC236}">
                <a16:creationId xmlns:a16="http://schemas.microsoft.com/office/drawing/2014/main" id="{7615BC76-014D-4BD0-A843-994E2D759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90" y="1869762"/>
            <a:ext cx="12175432" cy="4111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E7FDC763-03D8-45BA-A1E5-A2195CB65BE7}"/>
              </a:ext>
            </a:extLst>
          </p:cNvPr>
          <p:cNvSpPr>
            <a:spLocks noGrp="1"/>
          </p:cNvSpPr>
          <p:nvPr>
            <p:ph idx="1"/>
          </p:nvPr>
        </p:nvSpPr>
        <p:spPr>
          <a:xfrm>
            <a:off x="296176" y="2159373"/>
            <a:ext cx="5799130" cy="3119201"/>
          </a:xfrm>
        </p:spPr>
        <p:txBody>
          <a:bodyPr>
            <a:normAutofit/>
          </a:bodyPr>
          <a:lstStyle/>
          <a:p>
            <a:pPr>
              <a:lnSpc>
                <a:spcPct val="140000"/>
              </a:lnSpc>
            </a:pPr>
            <a:r>
              <a:rPr lang="en-US" sz="1700" dirty="0"/>
              <a:t>A quadtree is a tree data structure in which each internal node has exactly four children. Quadtrees are the two-dimensional analog of octrees and are most often used to partition a two-dimensional space by recursively subdividing it into four quadrants or regions. The data associated with a leaf cell varies by application, but the leaf cell represents a "unit of interesting spatial information“.</a:t>
            </a:r>
            <a:endParaRPr lang="en-IN" sz="1700" dirty="0"/>
          </a:p>
        </p:txBody>
      </p:sp>
      <p:grpSp>
        <p:nvGrpSpPr>
          <p:cNvPr id="141" name="Group 140">
            <a:extLst>
              <a:ext uri="{FF2B5EF4-FFF2-40B4-BE49-F238E27FC236}">
                <a16:creationId xmlns:a16="http://schemas.microsoft.com/office/drawing/2014/main" id="{86B666D3-7550-4348-AD73-27B831A5E4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87075" y="-18787"/>
            <a:ext cx="1843554" cy="6861159"/>
            <a:chOff x="9487075" y="-18787"/>
            <a:chExt cx="1843554" cy="6861159"/>
          </a:xfrm>
        </p:grpSpPr>
        <p:sp>
          <p:nvSpPr>
            <p:cNvPr id="142" name="Freeform 78">
              <a:extLst>
                <a:ext uri="{FF2B5EF4-FFF2-40B4-BE49-F238E27FC236}">
                  <a16:creationId xmlns:a16="http://schemas.microsoft.com/office/drawing/2014/main" id="{2C8870C2-1368-48B0-A8CF-BC33DF7656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06607" y="755028"/>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79">
              <a:extLst>
                <a:ext uri="{FF2B5EF4-FFF2-40B4-BE49-F238E27FC236}">
                  <a16:creationId xmlns:a16="http://schemas.microsoft.com/office/drawing/2014/main" id="{853F9E0D-F5F9-438C-B1DC-0AA3127C41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80625" y="1043258"/>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80">
              <a:extLst>
                <a:ext uri="{FF2B5EF4-FFF2-40B4-BE49-F238E27FC236}">
                  <a16:creationId xmlns:a16="http://schemas.microsoft.com/office/drawing/2014/main" id="{B4E911B1-253E-4755-9AEC-BB1DAB8E21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34861" y="1256108"/>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82">
              <a:extLst>
                <a:ext uri="{FF2B5EF4-FFF2-40B4-BE49-F238E27FC236}">
                  <a16:creationId xmlns:a16="http://schemas.microsoft.com/office/drawing/2014/main" id="{EDA30C63-7387-41DF-A6B0-5E3B1AF60C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06627" y="1930102"/>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83">
              <a:extLst>
                <a:ext uri="{FF2B5EF4-FFF2-40B4-BE49-F238E27FC236}">
                  <a16:creationId xmlns:a16="http://schemas.microsoft.com/office/drawing/2014/main" id="{2AF5DD4D-BF15-452D-937B-7F29FA3F28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77081" y="1699681"/>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84">
              <a:extLst>
                <a:ext uri="{FF2B5EF4-FFF2-40B4-BE49-F238E27FC236}">
                  <a16:creationId xmlns:a16="http://schemas.microsoft.com/office/drawing/2014/main" id="{5F821C6A-EDEE-4845-92EB-367AC60023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88097" y="550442"/>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86">
              <a:extLst>
                <a:ext uri="{FF2B5EF4-FFF2-40B4-BE49-F238E27FC236}">
                  <a16:creationId xmlns:a16="http://schemas.microsoft.com/office/drawing/2014/main" id="{504AA4DA-748D-4CFF-891A-5C8861EC49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08746" y="226097"/>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89">
              <a:extLst>
                <a:ext uri="{FF2B5EF4-FFF2-40B4-BE49-F238E27FC236}">
                  <a16:creationId xmlns:a16="http://schemas.microsoft.com/office/drawing/2014/main" id="{7CC3A8FA-D5F6-4A96-9B55-4479C1717A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2869" y="1487330"/>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05">
              <a:extLst>
                <a:ext uri="{FF2B5EF4-FFF2-40B4-BE49-F238E27FC236}">
                  <a16:creationId xmlns:a16="http://schemas.microsoft.com/office/drawing/2014/main" id="{0234A262-1A84-446A-935F-3BDA4E38BF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44752" y="1907956"/>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06">
              <a:extLst>
                <a:ext uri="{FF2B5EF4-FFF2-40B4-BE49-F238E27FC236}">
                  <a16:creationId xmlns:a16="http://schemas.microsoft.com/office/drawing/2014/main" id="{26E1DC3C-522F-46BF-9C95-475001763F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33765" y="59914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07">
              <a:extLst>
                <a:ext uri="{FF2B5EF4-FFF2-40B4-BE49-F238E27FC236}">
                  <a16:creationId xmlns:a16="http://schemas.microsoft.com/office/drawing/2014/main" id="{F7CDF92D-312E-42AB-960E-637D404934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45753" y="1240267"/>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08">
              <a:extLst>
                <a:ext uri="{FF2B5EF4-FFF2-40B4-BE49-F238E27FC236}">
                  <a16:creationId xmlns:a16="http://schemas.microsoft.com/office/drawing/2014/main" id="{918FE320-F6B2-4BDB-95D8-DFD3B2B34F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31436" y="1208992"/>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09">
              <a:extLst>
                <a:ext uri="{FF2B5EF4-FFF2-40B4-BE49-F238E27FC236}">
                  <a16:creationId xmlns:a16="http://schemas.microsoft.com/office/drawing/2014/main" id="{B90769B0-46E9-4B76-96A9-A247A0DF3D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14633" y="1710317"/>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10">
              <a:extLst>
                <a:ext uri="{FF2B5EF4-FFF2-40B4-BE49-F238E27FC236}">
                  <a16:creationId xmlns:a16="http://schemas.microsoft.com/office/drawing/2014/main" id="{C0CC5855-0620-41C7-AA4D-3D30E24551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11489" y="351312"/>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11">
              <a:extLst>
                <a:ext uri="{FF2B5EF4-FFF2-40B4-BE49-F238E27FC236}">
                  <a16:creationId xmlns:a16="http://schemas.microsoft.com/office/drawing/2014/main" id="{7A99B1F4-089E-4A1A-833C-0D0C8E7705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12688" y="1438812"/>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12">
              <a:extLst>
                <a:ext uri="{FF2B5EF4-FFF2-40B4-BE49-F238E27FC236}">
                  <a16:creationId xmlns:a16="http://schemas.microsoft.com/office/drawing/2014/main" id="{52C3D5C1-0862-4E4B-BAD8-C6244D0352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22191" y="920158"/>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22">
              <a:extLst>
                <a:ext uri="{FF2B5EF4-FFF2-40B4-BE49-F238E27FC236}">
                  <a16:creationId xmlns:a16="http://schemas.microsoft.com/office/drawing/2014/main" id="{5E020019-37DA-47B1-A859-25E2009F7C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65982" y="1751917"/>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23">
              <a:extLst>
                <a:ext uri="{FF2B5EF4-FFF2-40B4-BE49-F238E27FC236}">
                  <a16:creationId xmlns:a16="http://schemas.microsoft.com/office/drawing/2014/main" id="{FC071985-7349-45B2-AD36-AB9014D81F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93201" y="205787"/>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30">
              <a:extLst>
                <a:ext uri="{FF2B5EF4-FFF2-40B4-BE49-F238E27FC236}">
                  <a16:creationId xmlns:a16="http://schemas.microsoft.com/office/drawing/2014/main" id="{8A8374B4-6CAE-4B1D-8AD8-BBD71C66E4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66422" y="495036"/>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31">
              <a:extLst>
                <a:ext uri="{FF2B5EF4-FFF2-40B4-BE49-F238E27FC236}">
                  <a16:creationId xmlns:a16="http://schemas.microsoft.com/office/drawing/2014/main" id="{4F0392BB-C222-4B4A-B3F7-86E1953966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80240" y="1050023"/>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32">
              <a:extLst>
                <a:ext uri="{FF2B5EF4-FFF2-40B4-BE49-F238E27FC236}">
                  <a16:creationId xmlns:a16="http://schemas.microsoft.com/office/drawing/2014/main" id="{F1EE976D-D914-4545-9E10-F4A3C266AC9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81895" y="1929658"/>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35">
              <a:extLst>
                <a:ext uri="{FF2B5EF4-FFF2-40B4-BE49-F238E27FC236}">
                  <a16:creationId xmlns:a16="http://schemas.microsoft.com/office/drawing/2014/main" id="{A602A52C-3AB9-4D97-AE2A-BB87DB6ACA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67579" y="820365"/>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41">
              <a:extLst>
                <a:ext uri="{FF2B5EF4-FFF2-40B4-BE49-F238E27FC236}">
                  <a16:creationId xmlns:a16="http://schemas.microsoft.com/office/drawing/2014/main" id="{B30A965C-348F-4CA1-882F-46F532A33B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06131" y="1422049"/>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70">
              <a:extLst>
                <a:ext uri="{FF2B5EF4-FFF2-40B4-BE49-F238E27FC236}">
                  <a16:creationId xmlns:a16="http://schemas.microsoft.com/office/drawing/2014/main" id="{0F9349DE-8C14-4D6E-B1C2-4750F704C0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9135" y="6127480"/>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77">
              <a:extLst>
                <a:ext uri="{FF2B5EF4-FFF2-40B4-BE49-F238E27FC236}">
                  <a16:creationId xmlns:a16="http://schemas.microsoft.com/office/drawing/2014/main" id="{3DB93D99-B20E-4CEF-A4B5-E355F2EF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04834" y="19557"/>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85">
              <a:extLst>
                <a:ext uri="{FF2B5EF4-FFF2-40B4-BE49-F238E27FC236}">
                  <a16:creationId xmlns:a16="http://schemas.microsoft.com/office/drawing/2014/main" id="{0093B34B-1559-4D7A-90CF-114125FD62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5912" y="6390891"/>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87">
              <a:extLst>
                <a:ext uri="{FF2B5EF4-FFF2-40B4-BE49-F238E27FC236}">
                  <a16:creationId xmlns:a16="http://schemas.microsoft.com/office/drawing/2014/main" id="{F32E37EB-F93F-4ACA-8EC5-8313085014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37214" y="6671777"/>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94">
              <a:extLst>
                <a:ext uri="{FF2B5EF4-FFF2-40B4-BE49-F238E27FC236}">
                  <a16:creationId xmlns:a16="http://schemas.microsoft.com/office/drawing/2014/main" id="{6486B439-14A8-40F4-BD01-2647D4752F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0171" y="6639040"/>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18">
              <a:extLst>
                <a:ext uri="{FF2B5EF4-FFF2-40B4-BE49-F238E27FC236}">
                  <a16:creationId xmlns:a16="http://schemas.microsoft.com/office/drawing/2014/main" id="{3EA0483A-6030-445C-9A9E-FC8847FD44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50965" y="6463048"/>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19">
              <a:extLst>
                <a:ext uri="{FF2B5EF4-FFF2-40B4-BE49-F238E27FC236}">
                  <a16:creationId xmlns:a16="http://schemas.microsoft.com/office/drawing/2014/main" id="{54E9F49B-F300-4A14-B0F3-36A75B1713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36655" y="6278123"/>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21">
              <a:extLst>
                <a:ext uri="{FF2B5EF4-FFF2-40B4-BE49-F238E27FC236}">
                  <a16:creationId xmlns:a16="http://schemas.microsoft.com/office/drawing/2014/main" id="{59BF81A2-5680-4745-9838-B87F14A4EE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85814" y="5686"/>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39">
              <a:extLst>
                <a:ext uri="{FF2B5EF4-FFF2-40B4-BE49-F238E27FC236}">
                  <a16:creationId xmlns:a16="http://schemas.microsoft.com/office/drawing/2014/main" id="{293DA61B-9566-467E-A357-E86CD8E7E2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551483" y="6473587"/>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44">
              <a:extLst>
                <a:ext uri="{FF2B5EF4-FFF2-40B4-BE49-F238E27FC236}">
                  <a16:creationId xmlns:a16="http://schemas.microsoft.com/office/drawing/2014/main" id="{A1A7223C-6F2C-487D-A45A-6EBBD051A5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40033" y="6057255"/>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45">
              <a:extLst>
                <a:ext uri="{FF2B5EF4-FFF2-40B4-BE49-F238E27FC236}">
                  <a16:creationId xmlns:a16="http://schemas.microsoft.com/office/drawing/2014/main" id="{DC4DE17D-AC51-4C89-AC1A-016A928A10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542048" y="6102336"/>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8">
              <a:extLst>
                <a:ext uri="{FF2B5EF4-FFF2-40B4-BE49-F238E27FC236}">
                  <a16:creationId xmlns:a16="http://schemas.microsoft.com/office/drawing/2014/main" id="{95D0E198-D3C3-4790-881E-4DF6C9D7FD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557195" y="6674773"/>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8">
              <a:extLst>
                <a:ext uri="{FF2B5EF4-FFF2-40B4-BE49-F238E27FC236}">
                  <a16:creationId xmlns:a16="http://schemas.microsoft.com/office/drawing/2014/main" id="{15D7F206-A93F-4CCC-B241-B733ECFCF9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47246" y="10719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8">
              <a:extLst>
                <a:ext uri="{FF2B5EF4-FFF2-40B4-BE49-F238E27FC236}">
                  <a16:creationId xmlns:a16="http://schemas.microsoft.com/office/drawing/2014/main" id="{96A9BAB0-CBD6-492F-BAE1-D79E07902F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495328" y="6525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51">
              <a:extLst>
                <a:ext uri="{FF2B5EF4-FFF2-40B4-BE49-F238E27FC236}">
                  <a16:creationId xmlns:a16="http://schemas.microsoft.com/office/drawing/2014/main" id="{E9952623-7C81-47CA-85D8-C872DE84E4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919804" y="6044459"/>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54">
              <a:extLst>
                <a:ext uri="{FF2B5EF4-FFF2-40B4-BE49-F238E27FC236}">
                  <a16:creationId xmlns:a16="http://schemas.microsoft.com/office/drawing/2014/main" id="{05CFF839-C981-434A-9445-4E5A71BA7F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496721" y="6222293"/>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59">
              <a:extLst>
                <a:ext uri="{FF2B5EF4-FFF2-40B4-BE49-F238E27FC236}">
                  <a16:creationId xmlns:a16="http://schemas.microsoft.com/office/drawing/2014/main" id="{954EA9BB-25B0-4D52-B1FA-D7ADAD3FBA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495778" y="6496289"/>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61">
              <a:extLst>
                <a:ext uri="{FF2B5EF4-FFF2-40B4-BE49-F238E27FC236}">
                  <a16:creationId xmlns:a16="http://schemas.microsoft.com/office/drawing/2014/main" id="{1CF36179-928E-45AE-BFCB-8A51031D63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504784" y="6673032"/>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78">
              <a:extLst>
                <a:ext uri="{FF2B5EF4-FFF2-40B4-BE49-F238E27FC236}">
                  <a16:creationId xmlns:a16="http://schemas.microsoft.com/office/drawing/2014/main" id="{F90AA42C-D724-4AD8-81F3-CDFC420635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693918" y="6027834"/>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84">
              <a:extLst>
                <a:ext uri="{FF2B5EF4-FFF2-40B4-BE49-F238E27FC236}">
                  <a16:creationId xmlns:a16="http://schemas.microsoft.com/office/drawing/2014/main" id="{CAB3A278-E8E7-4070-B30A-31B5DE9805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738047" y="6358428"/>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86">
              <a:extLst>
                <a:ext uri="{FF2B5EF4-FFF2-40B4-BE49-F238E27FC236}">
                  <a16:creationId xmlns:a16="http://schemas.microsoft.com/office/drawing/2014/main" id="{910FC82B-A4C1-428C-A576-79B5F6D189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740367" y="6606831"/>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06">
              <a:extLst>
                <a:ext uri="{FF2B5EF4-FFF2-40B4-BE49-F238E27FC236}">
                  <a16:creationId xmlns:a16="http://schemas.microsoft.com/office/drawing/2014/main" id="{B9CB6255-5C91-4496-B0AE-529737BC53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001124" y="6203718"/>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10">
              <a:extLst>
                <a:ext uri="{FF2B5EF4-FFF2-40B4-BE49-F238E27FC236}">
                  <a16:creationId xmlns:a16="http://schemas.microsoft.com/office/drawing/2014/main" id="{A58DBA3F-B3E2-4AD9-A93C-FDF997582E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030489" y="6434417"/>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23">
              <a:extLst>
                <a:ext uri="{FF2B5EF4-FFF2-40B4-BE49-F238E27FC236}">
                  <a16:creationId xmlns:a16="http://schemas.microsoft.com/office/drawing/2014/main" id="{AE100164-158F-422B-8A80-DFF4E0E06E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59198" y="6522255"/>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30">
              <a:extLst>
                <a:ext uri="{FF2B5EF4-FFF2-40B4-BE49-F238E27FC236}">
                  <a16:creationId xmlns:a16="http://schemas.microsoft.com/office/drawing/2014/main" id="{1A0EF69A-22C3-4FF9-B6DD-55C6DAC3B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45427" y="6305405"/>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41">
              <a:extLst>
                <a:ext uri="{FF2B5EF4-FFF2-40B4-BE49-F238E27FC236}">
                  <a16:creationId xmlns:a16="http://schemas.microsoft.com/office/drawing/2014/main" id="{3963C700-CFE8-4ED2-8E1E-1139AC305D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304283" y="6678799"/>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34">
              <a:extLst>
                <a:ext uri="{FF2B5EF4-FFF2-40B4-BE49-F238E27FC236}">
                  <a16:creationId xmlns:a16="http://schemas.microsoft.com/office/drawing/2014/main" id="{F9B166DD-EFD8-42F3-A6E1-C6A4A0260F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461752" y="1403097"/>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36">
              <a:extLst>
                <a:ext uri="{FF2B5EF4-FFF2-40B4-BE49-F238E27FC236}">
                  <a16:creationId xmlns:a16="http://schemas.microsoft.com/office/drawing/2014/main" id="{D432A7B3-E9F3-476E-9D42-6174AF6947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484215" y="722440"/>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38">
              <a:extLst>
                <a:ext uri="{FF2B5EF4-FFF2-40B4-BE49-F238E27FC236}">
                  <a16:creationId xmlns:a16="http://schemas.microsoft.com/office/drawing/2014/main" id="{F17E4864-342C-497A-A8C4-307CF70C29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481617" y="1902264"/>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39">
              <a:extLst>
                <a:ext uri="{FF2B5EF4-FFF2-40B4-BE49-F238E27FC236}">
                  <a16:creationId xmlns:a16="http://schemas.microsoft.com/office/drawing/2014/main" id="{F2484BDA-CEC5-42AD-8874-C782F6A44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496825" y="1732534"/>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41">
              <a:extLst>
                <a:ext uri="{FF2B5EF4-FFF2-40B4-BE49-F238E27FC236}">
                  <a16:creationId xmlns:a16="http://schemas.microsoft.com/office/drawing/2014/main" id="{4F6B7DAB-E92D-43BB-ACF1-F06D8925DF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484215" y="514912"/>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42">
              <a:extLst>
                <a:ext uri="{FF2B5EF4-FFF2-40B4-BE49-F238E27FC236}">
                  <a16:creationId xmlns:a16="http://schemas.microsoft.com/office/drawing/2014/main" id="{DDFDB6E2-654D-48A3-83FB-86F3AD241A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496047" y="1178128"/>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45">
              <a:extLst>
                <a:ext uri="{FF2B5EF4-FFF2-40B4-BE49-F238E27FC236}">
                  <a16:creationId xmlns:a16="http://schemas.microsoft.com/office/drawing/2014/main" id="{ECD09C44-52C9-455A-865A-65084B5006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514408" y="932462"/>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49">
              <a:extLst>
                <a:ext uri="{FF2B5EF4-FFF2-40B4-BE49-F238E27FC236}">
                  <a16:creationId xmlns:a16="http://schemas.microsoft.com/office/drawing/2014/main" id="{F6C27999-BDBB-4644-8A53-B87F3F144F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530170" y="282433"/>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65">
              <a:extLst>
                <a:ext uri="{FF2B5EF4-FFF2-40B4-BE49-F238E27FC236}">
                  <a16:creationId xmlns:a16="http://schemas.microsoft.com/office/drawing/2014/main" id="{654163CC-9199-4986-9A5E-84365169D9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783885" y="121615"/>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66">
              <a:extLst>
                <a:ext uri="{FF2B5EF4-FFF2-40B4-BE49-F238E27FC236}">
                  <a16:creationId xmlns:a16="http://schemas.microsoft.com/office/drawing/2014/main" id="{C744DB98-E4B6-40B4-92A4-5DC3D9594B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796965" y="1387451"/>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69">
              <a:extLst>
                <a:ext uri="{FF2B5EF4-FFF2-40B4-BE49-F238E27FC236}">
                  <a16:creationId xmlns:a16="http://schemas.microsoft.com/office/drawing/2014/main" id="{3618E05D-0BAF-4A26-858E-F0EF2BA89D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796848" y="1105206"/>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70">
              <a:extLst>
                <a:ext uri="{FF2B5EF4-FFF2-40B4-BE49-F238E27FC236}">
                  <a16:creationId xmlns:a16="http://schemas.microsoft.com/office/drawing/2014/main" id="{8506E091-91B5-45A6-B0D7-8778EF36C9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845927" y="549368"/>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71">
              <a:extLst>
                <a:ext uri="{FF2B5EF4-FFF2-40B4-BE49-F238E27FC236}">
                  <a16:creationId xmlns:a16="http://schemas.microsoft.com/office/drawing/2014/main" id="{A5F1AA22-6DD8-43AB-AC2B-AA9371DD96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798597" y="1647073"/>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72">
              <a:extLst>
                <a:ext uri="{FF2B5EF4-FFF2-40B4-BE49-F238E27FC236}">
                  <a16:creationId xmlns:a16="http://schemas.microsoft.com/office/drawing/2014/main" id="{580946E1-6BC9-4EEE-AE4C-F8F08C8F1C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801860" y="1873932"/>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74">
              <a:extLst>
                <a:ext uri="{FF2B5EF4-FFF2-40B4-BE49-F238E27FC236}">
                  <a16:creationId xmlns:a16="http://schemas.microsoft.com/office/drawing/2014/main" id="{06858C12-FAE6-4F6D-AAD0-BC164D3C64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822832" y="763091"/>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85">
              <a:extLst>
                <a:ext uri="{FF2B5EF4-FFF2-40B4-BE49-F238E27FC236}">
                  <a16:creationId xmlns:a16="http://schemas.microsoft.com/office/drawing/2014/main" id="{FE64B3B9-8F70-4C7C-980A-CBFFDFB93D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846066" y="340257"/>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87">
              <a:extLst>
                <a:ext uri="{FF2B5EF4-FFF2-40B4-BE49-F238E27FC236}">
                  <a16:creationId xmlns:a16="http://schemas.microsoft.com/office/drawing/2014/main" id="{88E77691-B7C1-4F5D-98EC-C5508CDFB6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111402" y="67225"/>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88">
              <a:extLst>
                <a:ext uri="{FF2B5EF4-FFF2-40B4-BE49-F238E27FC236}">
                  <a16:creationId xmlns:a16="http://schemas.microsoft.com/office/drawing/2014/main" id="{22997A7B-4811-4158-8F88-4839256501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879430" y="1161387"/>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94">
              <a:extLst>
                <a:ext uri="{FF2B5EF4-FFF2-40B4-BE49-F238E27FC236}">
                  <a16:creationId xmlns:a16="http://schemas.microsoft.com/office/drawing/2014/main" id="{B15258A7-A882-4D79-B870-C92A57D6B6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064748" y="1306068"/>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97">
              <a:extLst>
                <a:ext uri="{FF2B5EF4-FFF2-40B4-BE49-F238E27FC236}">
                  <a16:creationId xmlns:a16="http://schemas.microsoft.com/office/drawing/2014/main" id="{CF3D5844-0132-49FA-BD1E-5263802F47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059415" y="1756925"/>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99">
              <a:extLst>
                <a:ext uri="{FF2B5EF4-FFF2-40B4-BE49-F238E27FC236}">
                  <a16:creationId xmlns:a16="http://schemas.microsoft.com/office/drawing/2014/main" id="{86FC694B-4A70-4160-A64D-DA282DE95B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044896" y="1960730"/>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01">
              <a:extLst>
                <a:ext uri="{FF2B5EF4-FFF2-40B4-BE49-F238E27FC236}">
                  <a16:creationId xmlns:a16="http://schemas.microsoft.com/office/drawing/2014/main" id="{A399F043-AB24-4109-800A-BD94939A400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072093" y="1478722"/>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02">
              <a:extLst>
                <a:ext uri="{FF2B5EF4-FFF2-40B4-BE49-F238E27FC236}">
                  <a16:creationId xmlns:a16="http://schemas.microsoft.com/office/drawing/2014/main" id="{796159AE-3178-456B-B411-196E260E5E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092750" y="1109557"/>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03">
              <a:extLst>
                <a:ext uri="{FF2B5EF4-FFF2-40B4-BE49-F238E27FC236}">
                  <a16:creationId xmlns:a16="http://schemas.microsoft.com/office/drawing/2014/main" id="{B0562100-3934-4A15-8C23-D55F111D9E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090347" y="835870"/>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13">
              <a:extLst>
                <a:ext uri="{FF2B5EF4-FFF2-40B4-BE49-F238E27FC236}">
                  <a16:creationId xmlns:a16="http://schemas.microsoft.com/office/drawing/2014/main" id="{B1A3BF1A-EF96-468A-B04F-AFDF6621DE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154699" y="2010881"/>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17">
              <a:extLst>
                <a:ext uri="{FF2B5EF4-FFF2-40B4-BE49-F238E27FC236}">
                  <a16:creationId xmlns:a16="http://schemas.microsoft.com/office/drawing/2014/main" id="{6DD7C928-63AE-4BCB-9843-570F9E04E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172350" y="889298"/>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18">
              <a:extLst>
                <a:ext uri="{FF2B5EF4-FFF2-40B4-BE49-F238E27FC236}">
                  <a16:creationId xmlns:a16="http://schemas.microsoft.com/office/drawing/2014/main" id="{5AC011E4-1DCA-418C-8008-AE4E1E61D0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158870" y="221033"/>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19">
              <a:extLst>
                <a:ext uri="{FF2B5EF4-FFF2-40B4-BE49-F238E27FC236}">
                  <a16:creationId xmlns:a16="http://schemas.microsoft.com/office/drawing/2014/main" id="{5B2D3B89-E1F5-40D8-AEC0-8E7B2E67AE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175741" y="434733"/>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36">
              <a:extLst>
                <a:ext uri="{FF2B5EF4-FFF2-40B4-BE49-F238E27FC236}">
                  <a16:creationId xmlns:a16="http://schemas.microsoft.com/office/drawing/2014/main" id="{DBB111D7-2067-4503-A6F9-647407E181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367505" y="1263253"/>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37">
              <a:extLst>
                <a:ext uri="{FF2B5EF4-FFF2-40B4-BE49-F238E27FC236}">
                  <a16:creationId xmlns:a16="http://schemas.microsoft.com/office/drawing/2014/main" id="{20B3ED41-DE4C-4CE7-A8DE-B4ED03137D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383010" y="1588642"/>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38">
              <a:extLst>
                <a:ext uri="{FF2B5EF4-FFF2-40B4-BE49-F238E27FC236}">
                  <a16:creationId xmlns:a16="http://schemas.microsoft.com/office/drawing/2014/main" id="{11F9FD14-D3BA-43C4-96E8-5D5EE6AF31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011645" y="6072976"/>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39">
              <a:extLst>
                <a:ext uri="{FF2B5EF4-FFF2-40B4-BE49-F238E27FC236}">
                  <a16:creationId xmlns:a16="http://schemas.microsoft.com/office/drawing/2014/main" id="{F4EE6DAD-6518-47B6-A04F-484A162676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386950" y="321142"/>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43">
              <a:extLst>
                <a:ext uri="{FF2B5EF4-FFF2-40B4-BE49-F238E27FC236}">
                  <a16:creationId xmlns:a16="http://schemas.microsoft.com/office/drawing/2014/main" id="{B6867974-B4C0-48AA-A205-B435998B74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20791" y="1074883"/>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44">
              <a:extLst>
                <a:ext uri="{FF2B5EF4-FFF2-40B4-BE49-F238E27FC236}">
                  <a16:creationId xmlns:a16="http://schemas.microsoft.com/office/drawing/2014/main" id="{21F27A0E-A6C1-4AFE-8CBA-28E4FE70BC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13458" y="790064"/>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45">
              <a:extLst>
                <a:ext uri="{FF2B5EF4-FFF2-40B4-BE49-F238E27FC236}">
                  <a16:creationId xmlns:a16="http://schemas.microsoft.com/office/drawing/2014/main" id="{AAA114B9-98D7-4840-8602-457F0741B7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17528" y="602066"/>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8">
              <a:extLst>
                <a:ext uri="{FF2B5EF4-FFF2-40B4-BE49-F238E27FC236}">
                  <a16:creationId xmlns:a16="http://schemas.microsoft.com/office/drawing/2014/main" id="{4E9E63DF-694C-4693-8D8B-0275BB744D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381238" y="131093"/>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8">
              <a:extLst>
                <a:ext uri="{FF2B5EF4-FFF2-40B4-BE49-F238E27FC236}">
                  <a16:creationId xmlns:a16="http://schemas.microsoft.com/office/drawing/2014/main" id="{2A55A10A-49CA-42B6-84C9-8A1A1596D7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028159" y="669354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026" name="Picture 2">
            <a:extLst>
              <a:ext uri="{FF2B5EF4-FFF2-40B4-BE49-F238E27FC236}">
                <a16:creationId xmlns:a16="http://schemas.microsoft.com/office/drawing/2014/main" id="{077C119E-1A09-454F-8241-08ADD1C078D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48399" y="2524726"/>
            <a:ext cx="5724525" cy="2706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9418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DD736-C33A-43D9-A7A1-3C4902F73333}"/>
              </a:ext>
            </a:extLst>
          </p:cNvPr>
          <p:cNvSpPr>
            <a:spLocks noGrp="1"/>
          </p:cNvSpPr>
          <p:nvPr>
            <p:ph type="title"/>
          </p:nvPr>
        </p:nvSpPr>
        <p:spPr>
          <a:xfrm>
            <a:off x="155449" y="57769"/>
            <a:ext cx="4620738" cy="909898"/>
          </a:xfrm>
        </p:spPr>
        <p:txBody>
          <a:bodyPr>
            <a:normAutofit fontScale="90000"/>
          </a:bodyPr>
          <a:lstStyle/>
          <a:p>
            <a:r>
              <a:rPr lang="en-IN" u="sng" dirty="0">
                <a:latin typeface="Aharoni" panose="02010803020104030203" pitchFamily="2" charset="-79"/>
                <a:cs typeface="Aharoni" panose="02010803020104030203" pitchFamily="2" charset="-79"/>
              </a:rPr>
              <a:t>What have I done </a:t>
            </a:r>
            <a:r>
              <a:rPr lang="en-IN" dirty="0"/>
              <a:t>?</a:t>
            </a:r>
          </a:p>
        </p:txBody>
      </p:sp>
      <p:sp>
        <p:nvSpPr>
          <p:cNvPr id="3" name="Content Placeholder 2">
            <a:extLst>
              <a:ext uri="{FF2B5EF4-FFF2-40B4-BE49-F238E27FC236}">
                <a16:creationId xmlns:a16="http://schemas.microsoft.com/office/drawing/2014/main" id="{39E20DD8-BA86-4D85-831E-3176383857FE}"/>
              </a:ext>
            </a:extLst>
          </p:cNvPr>
          <p:cNvSpPr>
            <a:spLocks noGrp="1"/>
          </p:cNvSpPr>
          <p:nvPr>
            <p:ph idx="1"/>
          </p:nvPr>
        </p:nvSpPr>
        <p:spPr>
          <a:xfrm>
            <a:off x="149098" y="683613"/>
            <a:ext cx="3692651" cy="3764131"/>
          </a:xfrm>
        </p:spPr>
        <p:txBody>
          <a:bodyPr>
            <a:normAutofit fontScale="85000" lnSpcReduction="10000"/>
          </a:bodyPr>
          <a:lstStyle/>
          <a:p>
            <a:pPr marL="457200" indent="-457200">
              <a:buFont typeface="+mj-lt"/>
              <a:buAutoNum type="arabicPeriod"/>
            </a:pPr>
            <a:r>
              <a:rPr lang="en-IN" dirty="0"/>
              <a:t>Compression of Images </a:t>
            </a:r>
          </a:p>
          <a:p>
            <a:pPr marL="457200" indent="-457200">
              <a:buFont typeface="+mj-lt"/>
              <a:buAutoNum type="arabicPeriod"/>
            </a:pPr>
            <a:r>
              <a:rPr lang="en-IN" dirty="0"/>
              <a:t>Decompression of Images</a:t>
            </a:r>
          </a:p>
          <a:p>
            <a:pPr marL="457200" indent="-457200">
              <a:buFont typeface="+mj-lt"/>
              <a:buAutoNum type="arabicPeriod"/>
            </a:pPr>
            <a:r>
              <a:rPr lang="en-IN" dirty="0"/>
              <a:t>Horizontal or Vertical flipping of Images </a:t>
            </a:r>
          </a:p>
          <a:p>
            <a:pPr marL="457200" indent="-457200">
              <a:buFont typeface="+mj-lt"/>
              <a:buAutoNum type="arabicPeriod"/>
            </a:pPr>
            <a:r>
              <a:rPr lang="en-IN" dirty="0"/>
              <a:t>Overlapping two Images</a:t>
            </a:r>
          </a:p>
          <a:p>
            <a:pPr marL="457200" indent="-457200">
              <a:buFont typeface="+mj-lt"/>
              <a:buAutoNum type="arabicPeriod"/>
            </a:pPr>
            <a:r>
              <a:rPr lang="en-IN" dirty="0"/>
              <a:t>Changing an image into a single colour </a:t>
            </a:r>
            <a:r>
              <a:rPr lang="en-IN" dirty="0" err="1"/>
              <a:t>ie</a:t>
            </a:r>
            <a:r>
              <a:rPr lang="en-IN" dirty="0"/>
              <a:t> – Red / Green / Blue / greyscale / </a:t>
            </a:r>
            <a:r>
              <a:rPr lang="en-IN" dirty="0" err="1"/>
              <a:t>black&amp;white</a:t>
            </a:r>
            <a:endParaRPr lang="en-IN" dirty="0"/>
          </a:p>
          <a:p>
            <a:pPr marL="457200" indent="-457200">
              <a:buFont typeface="+mj-lt"/>
              <a:buAutoNum type="arabicPeriod"/>
            </a:pPr>
            <a:endParaRPr lang="en-IN" dirty="0"/>
          </a:p>
          <a:p>
            <a:pPr marL="457200" indent="-457200">
              <a:buFont typeface="+mj-lt"/>
              <a:buAutoNum type="arabicPeriod"/>
            </a:pPr>
            <a:endParaRPr lang="en-IN" dirty="0"/>
          </a:p>
        </p:txBody>
      </p:sp>
      <p:pic>
        <p:nvPicPr>
          <p:cNvPr id="5" name="Picture 4" descr="A picture containing text, night sky&#10;&#10;Description automatically generated">
            <a:extLst>
              <a:ext uri="{FF2B5EF4-FFF2-40B4-BE49-F238E27FC236}">
                <a16:creationId xmlns:a16="http://schemas.microsoft.com/office/drawing/2014/main" id="{2A055142-168E-4B7A-BCBA-543D187456B6}"/>
              </a:ext>
            </a:extLst>
          </p:cNvPr>
          <p:cNvPicPr>
            <a:picLocks noChangeAspect="1"/>
          </p:cNvPicPr>
          <p:nvPr/>
        </p:nvPicPr>
        <p:blipFill rotWithShape="1">
          <a:blip r:embed="rId2">
            <a:extLst>
              <a:ext uri="{28A0092B-C50C-407E-A947-70E740481C1C}">
                <a14:useLocalDpi xmlns:a14="http://schemas.microsoft.com/office/drawing/2010/main" val="0"/>
              </a:ext>
            </a:extLst>
          </a:blip>
          <a:srcRect l="37709" t="28624" r="36563" b="26111"/>
          <a:stretch/>
        </p:blipFill>
        <p:spPr>
          <a:xfrm>
            <a:off x="4782538" y="59215"/>
            <a:ext cx="1836000" cy="1816903"/>
          </a:xfrm>
          <a:prstGeom prst="rect">
            <a:avLst/>
          </a:prstGeom>
        </p:spPr>
      </p:pic>
      <p:pic>
        <p:nvPicPr>
          <p:cNvPr id="7" name="Picture 6" descr="A computer screen capture&#10;&#10;Description automatically generated with low confidence">
            <a:extLst>
              <a:ext uri="{FF2B5EF4-FFF2-40B4-BE49-F238E27FC236}">
                <a16:creationId xmlns:a16="http://schemas.microsoft.com/office/drawing/2014/main" id="{99258812-FC93-4D7B-A4A0-4C986F796C6F}"/>
              </a:ext>
            </a:extLst>
          </p:cNvPr>
          <p:cNvPicPr>
            <a:picLocks noChangeAspect="1"/>
          </p:cNvPicPr>
          <p:nvPr/>
        </p:nvPicPr>
        <p:blipFill rotWithShape="1">
          <a:blip r:embed="rId3">
            <a:extLst>
              <a:ext uri="{28A0092B-C50C-407E-A947-70E740481C1C}">
                <a14:useLocalDpi xmlns:a14="http://schemas.microsoft.com/office/drawing/2010/main" val="0"/>
              </a:ext>
            </a:extLst>
          </a:blip>
          <a:srcRect l="44999" t="41158" r="45062" b="41111"/>
          <a:stretch/>
        </p:blipFill>
        <p:spPr>
          <a:xfrm>
            <a:off x="7098114" y="68762"/>
            <a:ext cx="1732374" cy="1816904"/>
          </a:xfrm>
          <a:prstGeom prst="rect">
            <a:avLst/>
          </a:prstGeom>
        </p:spPr>
      </p:pic>
      <p:pic>
        <p:nvPicPr>
          <p:cNvPr id="9" name="Picture 8" descr="Chart&#10;&#10;Description automatically generated">
            <a:extLst>
              <a:ext uri="{FF2B5EF4-FFF2-40B4-BE49-F238E27FC236}">
                <a16:creationId xmlns:a16="http://schemas.microsoft.com/office/drawing/2014/main" id="{3B9C311A-95EF-471C-9B5D-B8D00DA7DC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6187" y="2275973"/>
            <a:ext cx="1836000" cy="1825115"/>
          </a:xfrm>
          <a:prstGeom prst="rect">
            <a:avLst/>
          </a:prstGeom>
        </p:spPr>
      </p:pic>
      <p:pic>
        <p:nvPicPr>
          <p:cNvPr id="11" name="Picture 10" descr="A picture containing outdoor, nature, night sky&#10;&#10;Description automatically generated">
            <a:extLst>
              <a:ext uri="{FF2B5EF4-FFF2-40B4-BE49-F238E27FC236}">
                <a16:creationId xmlns:a16="http://schemas.microsoft.com/office/drawing/2014/main" id="{AA998876-325B-4E4C-8023-8DCD478D22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4488" y="2268669"/>
            <a:ext cx="1836000" cy="1839725"/>
          </a:xfrm>
          <a:prstGeom prst="rect">
            <a:avLst/>
          </a:prstGeom>
        </p:spPr>
      </p:pic>
      <p:pic>
        <p:nvPicPr>
          <p:cNvPr id="13" name="Picture 12" descr="A body of water with trees around it&#10;&#10;Description automatically generated with medium confidence">
            <a:extLst>
              <a:ext uri="{FF2B5EF4-FFF2-40B4-BE49-F238E27FC236}">
                <a16:creationId xmlns:a16="http://schemas.microsoft.com/office/drawing/2014/main" id="{8F7F7C32-18F6-411D-BDE1-80632B5222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85218" y="2266846"/>
            <a:ext cx="1836000" cy="1843373"/>
          </a:xfrm>
          <a:prstGeom prst="rect">
            <a:avLst/>
          </a:prstGeom>
        </p:spPr>
      </p:pic>
      <p:pic>
        <p:nvPicPr>
          <p:cNvPr id="15" name="Picture 14" descr="A picture containing grass, tree, outdoor, mountain&#10;&#10;Description automatically generated">
            <a:extLst>
              <a:ext uri="{FF2B5EF4-FFF2-40B4-BE49-F238E27FC236}">
                <a16:creationId xmlns:a16="http://schemas.microsoft.com/office/drawing/2014/main" id="{E7D6EE5A-06E3-473B-9B7E-8290F144B71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85218" y="72592"/>
            <a:ext cx="1828671" cy="1836000"/>
          </a:xfrm>
          <a:prstGeom prst="rect">
            <a:avLst/>
          </a:prstGeom>
        </p:spPr>
      </p:pic>
      <p:sp>
        <p:nvSpPr>
          <p:cNvPr id="16" name="TextBox 15">
            <a:extLst>
              <a:ext uri="{FF2B5EF4-FFF2-40B4-BE49-F238E27FC236}">
                <a16:creationId xmlns:a16="http://schemas.microsoft.com/office/drawing/2014/main" id="{39AAE6E4-2A8C-4CBB-A7E4-AC155E0A86CA}"/>
              </a:ext>
            </a:extLst>
          </p:cNvPr>
          <p:cNvSpPr txBox="1"/>
          <p:nvPr/>
        </p:nvSpPr>
        <p:spPr>
          <a:xfrm>
            <a:off x="4484993" y="4135036"/>
            <a:ext cx="2838728" cy="369332"/>
          </a:xfrm>
          <a:prstGeom prst="rect">
            <a:avLst/>
          </a:prstGeom>
          <a:noFill/>
        </p:spPr>
        <p:txBody>
          <a:bodyPr wrap="square" rtlCol="0">
            <a:spAutoFit/>
          </a:bodyPr>
          <a:lstStyle/>
          <a:p>
            <a:r>
              <a:rPr lang="en-IN" dirty="0"/>
              <a:t>Compressed Image</a:t>
            </a:r>
          </a:p>
        </p:txBody>
      </p:sp>
      <p:sp>
        <p:nvSpPr>
          <p:cNvPr id="17" name="TextBox 16">
            <a:extLst>
              <a:ext uri="{FF2B5EF4-FFF2-40B4-BE49-F238E27FC236}">
                <a16:creationId xmlns:a16="http://schemas.microsoft.com/office/drawing/2014/main" id="{56D26294-BE68-4463-A855-E4ECD3C07844}"/>
              </a:ext>
            </a:extLst>
          </p:cNvPr>
          <p:cNvSpPr txBox="1"/>
          <p:nvPr/>
        </p:nvSpPr>
        <p:spPr>
          <a:xfrm>
            <a:off x="5187512" y="1825889"/>
            <a:ext cx="1198586" cy="369332"/>
          </a:xfrm>
          <a:prstGeom prst="rect">
            <a:avLst/>
          </a:prstGeom>
          <a:noFill/>
        </p:spPr>
        <p:txBody>
          <a:bodyPr wrap="square" rtlCol="0">
            <a:spAutoFit/>
          </a:bodyPr>
          <a:lstStyle/>
          <a:p>
            <a:r>
              <a:rPr lang="en-IN" dirty="0"/>
              <a:t>Image 1</a:t>
            </a:r>
          </a:p>
        </p:txBody>
      </p:sp>
      <p:sp>
        <p:nvSpPr>
          <p:cNvPr id="18" name="TextBox 17">
            <a:extLst>
              <a:ext uri="{FF2B5EF4-FFF2-40B4-BE49-F238E27FC236}">
                <a16:creationId xmlns:a16="http://schemas.microsoft.com/office/drawing/2014/main" id="{8F1E2B82-117D-44CE-8952-F2FF4E61C467}"/>
              </a:ext>
            </a:extLst>
          </p:cNvPr>
          <p:cNvSpPr txBox="1"/>
          <p:nvPr/>
        </p:nvSpPr>
        <p:spPr>
          <a:xfrm>
            <a:off x="8720065" y="1859706"/>
            <a:ext cx="2838729" cy="369332"/>
          </a:xfrm>
          <a:prstGeom prst="rect">
            <a:avLst/>
          </a:prstGeom>
          <a:noFill/>
        </p:spPr>
        <p:txBody>
          <a:bodyPr wrap="square" rtlCol="0">
            <a:spAutoFit/>
          </a:bodyPr>
          <a:lstStyle/>
          <a:p>
            <a:r>
              <a:rPr lang="en-IN" dirty="0"/>
              <a:t>Overlapping Image 1 &amp; 2</a:t>
            </a:r>
          </a:p>
        </p:txBody>
      </p:sp>
      <p:sp>
        <p:nvSpPr>
          <p:cNvPr id="19" name="TextBox 18">
            <a:extLst>
              <a:ext uri="{FF2B5EF4-FFF2-40B4-BE49-F238E27FC236}">
                <a16:creationId xmlns:a16="http://schemas.microsoft.com/office/drawing/2014/main" id="{8A87A647-A6F3-440A-9044-BCF7325F4F08}"/>
              </a:ext>
            </a:extLst>
          </p:cNvPr>
          <p:cNvSpPr txBox="1"/>
          <p:nvPr/>
        </p:nvSpPr>
        <p:spPr>
          <a:xfrm>
            <a:off x="6795297" y="4153136"/>
            <a:ext cx="2389921" cy="369332"/>
          </a:xfrm>
          <a:prstGeom prst="rect">
            <a:avLst/>
          </a:prstGeom>
          <a:noFill/>
        </p:spPr>
        <p:txBody>
          <a:bodyPr wrap="square" rtlCol="0">
            <a:spAutoFit/>
          </a:bodyPr>
          <a:lstStyle/>
          <a:p>
            <a:r>
              <a:rPr lang="en-IN" dirty="0"/>
              <a:t>Horizontal Mirroring</a:t>
            </a:r>
          </a:p>
        </p:txBody>
      </p:sp>
      <p:sp>
        <p:nvSpPr>
          <p:cNvPr id="20" name="TextBox 19">
            <a:extLst>
              <a:ext uri="{FF2B5EF4-FFF2-40B4-BE49-F238E27FC236}">
                <a16:creationId xmlns:a16="http://schemas.microsoft.com/office/drawing/2014/main" id="{6AD68524-27BC-40F8-BBB4-033DDD565200}"/>
              </a:ext>
            </a:extLst>
          </p:cNvPr>
          <p:cNvSpPr txBox="1"/>
          <p:nvPr/>
        </p:nvSpPr>
        <p:spPr>
          <a:xfrm>
            <a:off x="7465009" y="1825748"/>
            <a:ext cx="1198586" cy="369332"/>
          </a:xfrm>
          <a:prstGeom prst="rect">
            <a:avLst/>
          </a:prstGeom>
          <a:noFill/>
        </p:spPr>
        <p:txBody>
          <a:bodyPr wrap="square" rtlCol="0">
            <a:spAutoFit/>
          </a:bodyPr>
          <a:lstStyle/>
          <a:p>
            <a:r>
              <a:rPr lang="en-IN" dirty="0"/>
              <a:t>Image 2</a:t>
            </a:r>
          </a:p>
        </p:txBody>
      </p:sp>
      <p:sp>
        <p:nvSpPr>
          <p:cNvPr id="21" name="TextBox 20">
            <a:extLst>
              <a:ext uri="{FF2B5EF4-FFF2-40B4-BE49-F238E27FC236}">
                <a16:creationId xmlns:a16="http://schemas.microsoft.com/office/drawing/2014/main" id="{62E292DA-B08B-48DE-BF36-BF8E913CF973}"/>
              </a:ext>
            </a:extLst>
          </p:cNvPr>
          <p:cNvSpPr txBox="1"/>
          <p:nvPr/>
        </p:nvSpPr>
        <p:spPr>
          <a:xfrm>
            <a:off x="9081182" y="4152177"/>
            <a:ext cx="2389921" cy="369332"/>
          </a:xfrm>
          <a:prstGeom prst="rect">
            <a:avLst/>
          </a:prstGeom>
          <a:noFill/>
        </p:spPr>
        <p:txBody>
          <a:bodyPr wrap="square" rtlCol="0">
            <a:spAutoFit/>
          </a:bodyPr>
          <a:lstStyle/>
          <a:p>
            <a:r>
              <a:rPr lang="en-IN" dirty="0"/>
              <a:t>Vertical Mirroring</a:t>
            </a:r>
          </a:p>
        </p:txBody>
      </p:sp>
      <p:sp>
        <p:nvSpPr>
          <p:cNvPr id="22" name="TextBox 21">
            <a:extLst>
              <a:ext uri="{FF2B5EF4-FFF2-40B4-BE49-F238E27FC236}">
                <a16:creationId xmlns:a16="http://schemas.microsoft.com/office/drawing/2014/main" id="{8D5F102E-157D-4EE4-A444-DD97D339C689}"/>
              </a:ext>
            </a:extLst>
          </p:cNvPr>
          <p:cNvSpPr txBox="1"/>
          <p:nvPr/>
        </p:nvSpPr>
        <p:spPr>
          <a:xfrm>
            <a:off x="240301" y="4152177"/>
            <a:ext cx="3510244" cy="523220"/>
          </a:xfrm>
          <a:prstGeom prst="rect">
            <a:avLst/>
          </a:prstGeom>
          <a:noFill/>
        </p:spPr>
        <p:txBody>
          <a:bodyPr wrap="square" rtlCol="0">
            <a:spAutoFit/>
          </a:bodyPr>
          <a:lstStyle/>
          <a:p>
            <a:pPr marL="285750" indent="-285750">
              <a:buFont typeface="Wingdings" panose="05000000000000000000" pitchFamily="2" charset="2"/>
              <a:buChar char="v"/>
            </a:pPr>
            <a:r>
              <a:rPr lang="en-IN" sz="1400" dirty="0">
                <a:highlight>
                  <a:srgbClr val="FFFF00"/>
                </a:highlight>
              </a:rPr>
              <a:t>The Images used in my program are all in </a:t>
            </a:r>
            <a:r>
              <a:rPr lang="en-IN" sz="1400" b="1" dirty="0">
                <a:highlight>
                  <a:srgbClr val="FFFF00"/>
                </a:highlight>
              </a:rPr>
              <a:t>PPM</a:t>
            </a:r>
            <a:r>
              <a:rPr lang="en-IN" sz="1400" dirty="0">
                <a:highlight>
                  <a:srgbClr val="FFFF00"/>
                </a:highlight>
              </a:rPr>
              <a:t> (portable </a:t>
            </a:r>
            <a:r>
              <a:rPr lang="en-IN" sz="1400" dirty="0" err="1">
                <a:highlight>
                  <a:srgbClr val="FFFF00"/>
                </a:highlight>
              </a:rPr>
              <a:t>pixmap</a:t>
            </a:r>
            <a:r>
              <a:rPr lang="en-IN" sz="1400" dirty="0">
                <a:highlight>
                  <a:srgbClr val="FFFF00"/>
                </a:highlight>
              </a:rPr>
              <a:t>)  format.</a:t>
            </a:r>
          </a:p>
        </p:txBody>
      </p:sp>
      <p:pic>
        <p:nvPicPr>
          <p:cNvPr id="24" name="Picture 23" descr="A picture containing dark, coelenterate, night, night sky&#10;&#10;Description automatically generated">
            <a:extLst>
              <a:ext uri="{FF2B5EF4-FFF2-40B4-BE49-F238E27FC236}">
                <a16:creationId xmlns:a16="http://schemas.microsoft.com/office/drawing/2014/main" id="{D27794E7-AFFD-4FBD-B2D7-AD7AAD79B64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3005" y="4744652"/>
            <a:ext cx="1836000" cy="1832291"/>
          </a:xfrm>
          <a:prstGeom prst="rect">
            <a:avLst/>
          </a:prstGeom>
        </p:spPr>
      </p:pic>
      <p:pic>
        <p:nvPicPr>
          <p:cNvPr id="26" name="Picture 25" descr="A picture containing grass, green, outdoor, light&#10;&#10;Description automatically generated">
            <a:extLst>
              <a:ext uri="{FF2B5EF4-FFF2-40B4-BE49-F238E27FC236}">
                <a16:creationId xmlns:a16="http://schemas.microsoft.com/office/drawing/2014/main" id="{8C66A6E7-350D-4AF0-9BF9-09A1A951010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37994" y="4742798"/>
            <a:ext cx="1836000" cy="1836000"/>
          </a:xfrm>
          <a:prstGeom prst="rect">
            <a:avLst/>
          </a:prstGeom>
        </p:spPr>
      </p:pic>
      <p:pic>
        <p:nvPicPr>
          <p:cNvPr id="28" name="Picture 27" descr="A picture containing outdoor, sunset, red, dark&#10;&#10;Description automatically generated">
            <a:extLst>
              <a:ext uri="{FF2B5EF4-FFF2-40B4-BE49-F238E27FC236}">
                <a16:creationId xmlns:a16="http://schemas.microsoft.com/office/drawing/2014/main" id="{63B1B3A3-55B9-4637-AFA5-A3B44A6C268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45019" y="4742798"/>
            <a:ext cx="1836000" cy="1832350"/>
          </a:xfrm>
          <a:prstGeom prst="rect">
            <a:avLst/>
          </a:prstGeom>
        </p:spPr>
      </p:pic>
      <p:sp>
        <p:nvSpPr>
          <p:cNvPr id="29" name="TextBox 28">
            <a:extLst>
              <a:ext uri="{FF2B5EF4-FFF2-40B4-BE49-F238E27FC236}">
                <a16:creationId xmlns:a16="http://schemas.microsoft.com/office/drawing/2014/main" id="{63CEB653-5114-421F-81E0-9F2E94879104}"/>
              </a:ext>
            </a:extLst>
          </p:cNvPr>
          <p:cNvSpPr txBox="1"/>
          <p:nvPr/>
        </p:nvSpPr>
        <p:spPr>
          <a:xfrm>
            <a:off x="872628" y="6504519"/>
            <a:ext cx="1198586" cy="369332"/>
          </a:xfrm>
          <a:prstGeom prst="rect">
            <a:avLst/>
          </a:prstGeom>
          <a:noFill/>
        </p:spPr>
        <p:txBody>
          <a:bodyPr wrap="square" rtlCol="0">
            <a:spAutoFit/>
          </a:bodyPr>
          <a:lstStyle/>
          <a:p>
            <a:r>
              <a:rPr lang="en-IN" dirty="0"/>
              <a:t>Blue</a:t>
            </a:r>
          </a:p>
        </p:txBody>
      </p:sp>
      <p:sp>
        <p:nvSpPr>
          <p:cNvPr id="30" name="TextBox 29">
            <a:extLst>
              <a:ext uri="{FF2B5EF4-FFF2-40B4-BE49-F238E27FC236}">
                <a16:creationId xmlns:a16="http://schemas.microsoft.com/office/drawing/2014/main" id="{38B3E275-983E-43C0-B6AB-5E73F7D778E7}"/>
              </a:ext>
            </a:extLst>
          </p:cNvPr>
          <p:cNvSpPr txBox="1"/>
          <p:nvPr/>
        </p:nvSpPr>
        <p:spPr>
          <a:xfrm>
            <a:off x="5419952" y="6521734"/>
            <a:ext cx="1198586" cy="369332"/>
          </a:xfrm>
          <a:prstGeom prst="rect">
            <a:avLst/>
          </a:prstGeom>
          <a:noFill/>
        </p:spPr>
        <p:txBody>
          <a:bodyPr wrap="square" rtlCol="0">
            <a:spAutoFit/>
          </a:bodyPr>
          <a:lstStyle/>
          <a:p>
            <a:r>
              <a:rPr lang="en-IN" dirty="0"/>
              <a:t>Red</a:t>
            </a:r>
          </a:p>
        </p:txBody>
      </p:sp>
      <p:sp>
        <p:nvSpPr>
          <p:cNvPr id="31" name="TextBox 30">
            <a:extLst>
              <a:ext uri="{FF2B5EF4-FFF2-40B4-BE49-F238E27FC236}">
                <a16:creationId xmlns:a16="http://schemas.microsoft.com/office/drawing/2014/main" id="{9C9B3C37-99E5-446C-9A7F-B2FDAE04598F}"/>
              </a:ext>
            </a:extLst>
          </p:cNvPr>
          <p:cNvSpPr txBox="1"/>
          <p:nvPr/>
        </p:nvSpPr>
        <p:spPr>
          <a:xfrm>
            <a:off x="3087662" y="6504519"/>
            <a:ext cx="1198586" cy="369332"/>
          </a:xfrm>
          <a:prstGeom prst="rect">
            <a:avLst/>
          </a:prstGeom>
          <a:noFill/>
        </p:spPr>
        <p:txBody>
          <a:bodyPr wrap="square" rtlCol="0">
            <a:spAutoFit/>
          </a:bodyPr>
          <a:lstStyle/>
          <a:p>
            <a:r>
              <a:rPr lang="en-IN" dirty="0"/>
              <a:t>Green</a:t>
            </a:r>
          </a:p>
        </p:txBody>
      </p:sp>
      <p:pic>
        <p:nvPicPr>
          <p:cNvPr id="33" name="Picture 32" descr="A picture containing sky, day&#10;&#10;Description automatically generated">
            <a:extLst>
              <a:ext uri="{FF2B5EF4-FFF2-40B4-BE49-F238E27FC236}">
                <a16:creationId xmlns:a16="http://schemas.microsoft.com/office/drawing/2014/main" id="{5CF91E1C-D74D-4FD4-84CD-96ED992E274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38971" y="4700918"/>
            <a:ext cx="1850659" cy="1836000"/>
          </a:xfrm>
          <a:prstGeom prst="rect">
            <a:avLst/>
          </a:prstGeom>
        </p:spPr>
      </p:pic>
      <p:sp>
        <p:nvSpPr>
          <p:cNvPr id="34" name="TextBox 33">
            <a:extLst>
              <a:ext uri="{FF2B5EF4-FFF2-40B4-BE49-F238E27FC236}">
                <a16:creationId xmlns:a16="http://schemas.microsoft.com/office/drawing/2014/main" id="{473F9C20-2B34-47B7-AAF4-067A54F8A764}"/>
              </a:ext>
            </a:extLst>
          </p:cNvPr>
          <p:cNvSpPr txBox="1"/>
          <p:nvPr/>
        </p:nvSpPr>
        <p:spPr>
          <a:xfrm>
            <a:off x="7255952" y="6504519"/>
            <a:ext cx="1718506" cy="369332"/>
          </a:xfrm>
          <a:prstGeom prst="rect">
            <a:avLst/>
          </a:prstGeom>
          <a:noFill/>
        </p:spPr>
        <p:txBody>
          <a:bodyPr wrap="square" rtlCol="0">
            <a:spAutoFit/>
          </a:bodyPr>
          <a:lstStyle/>
          <a:p>
            <a:r>
              <a:rPr lang="en-IN" dirty="0"/>
              <a:t>Black &amp; White</a:t>
            </a:r>
          </a:p>
        </p:txBody>
      </p:sp>
      <p:sp>
        <p:nvSpPr>
          <p:cNvPr id="35" name="TextBox 34">
            <a:extLst>
              <a:ext uri="{FF2B5EF4-FFF2-40B4-BE49-F238E27FC236}">
                <a16:creationId xmlns:a16="http://schemas.microsoft.com/office/drawing/2014/main" id="{C8B11396-6960-418A-BC71-5CEC7C399F6F}"/>
              </a:ext>
            </a:extLst>
          </p:cNvPr>
          <p:cNvSpPr txBox="1"/>
          <p:nvPr/>
        </p:nvSpPr>
        <p:spPr>
          <a:xfrm>
            <a:off x="9527044" y="6475318"/>
            <a:ext cx="1486845" cy="369332"/>
          </a:xfrm>
          <a:prstGeom prst="rect">
            <a:avLst/>
          </a:prstGeom>
          <a:noFill/>
        </p:spPr>
        <p:txBody>
          <a:bodyPr wrap="square" rtlCol="0">
            <a:spAutoFit/>
          </a:bodyPr>
          <a:lstStyle/>
          <a:p>
            <a:r>
              <a:rPr lang="en-IN" dirty="0"/>
              <a:t>Greyscale</a:t>
            </a:r>
          </a:p>
        </p:txBody>
      </p:sp>
      <p:pic>
        <p:nvPicPr>
          <p:cNvPr id="37" name="Picture 36" descr="A picture containing outdoor, sky, nature, white&#10;&#10;Description automatically generated">
            <a:extLst>
              <a:ext uri="{FF2B5EF4-FFF2-40B4-BE49-F238E27FC236}">
                <a16:creationId xmlns:a16="http://schemas.microsoft.com/office/drawing/2014/main" id="{F40BF260-A835-44ED-94A2-3FB295CBE5B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185218" y="4668519"/>
            <a:ext cx="1814229" cy="1836000"/>
          </a:xfrm>
          <a:prstGeom prst="rect">
            <a:avLst/>
          </a:prstGeom>
        </p:spPr>
      </p:pic>
    </p:spTree>
    <p:extLst>
      <p:ext uri="{BB962C8B-B14F-4D97-AF65-F5344CB8AC3E}">
        <p14:creationId xmlns:p14="http://schemas.microsoft.com/office/powerpoint/2010/main" val="2230188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697D25-3D98-4690-9E3D-C65732E5D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6C634FA-4936-4EA7-9BFB-F34843C0F0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283"/>
            <a:ext cx="12192000" cy="18640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0D606C-8DF4-44B2-A631-56DC7A7E1A7E}"/>
              </a:ext>
            </a:extLst>
          </p:cNvPr>
          <p:cNvSpPr>
            <a:spLocks noGrp="1"/>
          </p:cNvSpPr>
          <p:nvPr>
            <p:ph type="title"/>
          </p:nvPr>
        </p:nvSpPr>
        <p:spPr>
          <a:xfrm>
            <a:off x="452122" y="530749"/>
            <a:ext cx="10492667" cy="1065321"/>
          </a:xfrm>
        </p:spPr>
        <p:txBody>
          <a:bodyPr>
            <a:normAutofit/>
          </a:bodyPr>
          <a:lstStyle/>
          <a:p>
            <a:r>
              <a:rPr lang="en-IN" u="sng" dirty="0">
                <a:latin typeface="Aharoni" panose="02010803020104030203" pitchFamily="2" charset="-79"/>
                <a:cs typeface="Aharoni" panose="02010803020104030203" pitchFamily="2" charset="-79"/>
              </a:rPr>
              <a:t>What is a PPM image </a:t>
            </a:r>
            <a:r>
              <a:rPr lang="en-IN" dirty="0"/>
              <a:t>?</a:t>
            </a:r>
          </a:p>
        </p:txBody>
      </p:sp>
      <p:sp>
        <p:nvSpPr>
          <p:cNvPr id="3" name="Content Placeholder 2">
            <a:extLst>
              <a:ext uri="{FF2B5EF4-FFF2-40B4-BE49-F238E27FC236}">
                <a16:creationId xmlns:a16="http://schemas.microsoft.com/office/drawing/2014/main" id="{03683A88-A73C-4CD7-A68D-2B7240AB5901}"/>
              </a:ext>
            </a:extLst>
          </p:cNvPr>
          <p:cNvSpPr>
            <a:spLocks noGrp="1"/>
          </p:cNvSpPr>
          <p:nvPr>
            <p:ph idx="1"/>
          </p:nvPr>
        </p:nvSpPr>
        <p:spPr>
          <a:xfrm>
            <a:off x="225135" y="1864094"/>
            <a:ext cx="5011806" cy="4993905"/>
          </a:xfrm>
        </p:spPr>
        <p:txBody>
          <a:bodyPr>
            <a:normAutofit/>
          </a:bodyPr>
          <a:lstStyle/>
          <a:p>
            <a:pPr>
              <a:lnSpc>
                <a:spcPct val="140000"/>
              </a:lnSpc>
            </a:pPr>
            <a:r>
              <a:rPr lang="en-US" sz="1600" dirty="0"/>
              <a:t>A PPM file consists of two parts, a header and the image data. The header consists of at least three parts –</a:t>
            </a:r>
            <a:br>
              <a:rPr lang="en-US" sz="1600" dirty="0"/>
            </a:br>
            <a:r>
              <a:rPr lang="en-US" sz="1600" dirty="0"/>
              <a:t>The first "line" is a magic PPM identifier it can be P6.</a:t>
            </a:r>
            <a:br>
              <a:rPr lang="en-US" sz="1600" dirty="0"/>
            </a:br>
            <a:r>
              <a:rPr lang="en-US" sz="1600" dirty="0"/>
              <a:t>The next line consists of the width and height of the image as ASCII numbers. </a:t>
            </a:r>
            <a:br>
              <a:rPr lang="en-US" sz="1600" dirty="0"/>
            </a:br>
            <a:r>
              <a:rPr lang="en-US" sz="1600" dirty="0"/>
              <a:t>The last part of the header gives the maximum value of the </a:t>
            </a:r>
            <a:r>
              <a:rPr lang="en-US" sz="1600" dirty="0" err="1"/>
              <a:t>colour</a:t>
            </a:r>
            <a:r>
              <a:rPr lang="en-US" sz="1600" dirty="0"/>
              <a:t> components for the pixels, this allows the format to describe more than single byte (0 to 255) </a:t>
            </a:r>
            <a:r>
              <a:rPr lang="en-US" sz="1600" dirty="0" err="1"/>
              <a:t>colour</a:t>
            </a:r>
            <a:r>
              <a:rPr lang="en-US" sz="1600" dirty="0"/>
              <a:t> values. </a:t>
            </a:r>
            <a:endParaRPr lang="en-IN" sz="1600" dirty="0"/>
          </a:p>
        </p:txBody>
      </p:sp>
      <p:pic>
        <p:nvPicPr>
          <p:cNvPr id="5" name="Picture 4" descr="Text&#10;&#10;Description automatically generated">
            <a:extLst>
              <a:ext uri="{FF2B5EF4-FFF2-40B4-BE49-F238E27FC236}">
                <a16:creationId xmlns:a16="http://schemas.microsoft.com/office/drawing/2014/main" id="{376C2B54-A11B-41A7-865D-40C205E294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2434" y="1864094"/>
            <a:ext cx="6869566" cy="4052173"/>
          </a:xfrm>
          <a:prstGeom prst="rect">
            <a:avLst/>
          </a:prstGeom>
        </p:spPr>
      </p:pic>
      <p:grpSp>
        <p:nvGrpSpPr>
          <p:cNvPr id="14" name="Group 13">
            <a:extLst>
              <a:ext uri="{FF2B5EF4-FFF2-40B4-BE49-F238E27FC236}">
                <a16:creationId xmlns:a16="http://schemas.microsoft.com/office/drawing/2014/main" id="{A9A3B735-54E2-4D95-A245-5BA856818C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951" y="5916267"/>
            <a:ext cx="12062645" cy="539682"/>
            <a:chOff x="50951" y="5916267"/>
            <a:chExt cx="12062645" cy="539682"/>
          </a:xfrm>
        </p:grpSpPr>
        <p:sp>
          <p:nvSpPr>
            <p:cNvPr id="15" name="Freeform 6">
              <a:extLst>
                <a:ext uri="{FF2B5EF4-FFF2-40B4-BE49-F238E27FC236}">
                  <a16:creationId xmlns:a16="http://schemas.microsoft.com/office/drawing/2014/main" id="{0AA7D8B6-D845-468C-AEEA-041E24C002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4587" y="6001132"/>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22">
              <a:extLst>
                <a:ext uri="{FF2B5EF4-FFF2-40B4-BE49-F238E27FC236}">
                  <a16:creationId xmlns:a16="http://schemas.microsoft.com/office/drawing/2014/main" id="{11769E07-4D97-44F0-925C-A14602491D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29334" y="5964936"/>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27">
              <a:extLst>
                <a:ext uri="{FF2B5EF4-FFF2-40B4-BE49-F238E27FC236}">
                  <a16:creationId xmlns:a16="http://schemas.microsoft.com/office/drawing/2014/main" id="{E4A2189D-5B4E-42D2-B6E0-2A2CFBDA11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59830" y="6286449"/>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79">
              <a:extLst>
                <a:ext uri="{FF2B5EF4-FFF2-40B4-BE49-F238E27FC236}">
                  <a16:creationId xmlns:a16="http://schemas.microsoft.com/office/drawing/2014/main" id="{66FD54A5-B674-4D17-A65B-944971C786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79871" y="6206364"/>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80">
              <a:extLst>
                <a:ext uri="{FF2B5EF4-FFF2-40B4-BE49-F238E27FC236}">
                  <a16:creationId xmlns:a16="http://schemas.microsoft.com/office/drawing/2014/main" id="{B54F4C78-F4CD-4D0F-B253-88D228F6A7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3557" y="5938924"/>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81">
              <a:extLst>
                <a:ext uri="{FF2B5EF4-FFF2-40B4-BE49-F238E27FC236}">
                  <a16:creationId xmlns:a16="http://schemas.microsoft.com/office/drawing/2014/main" id="{FFFF9C25-70A8-42C2-A7DE-574D066DF5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564487" y="5925243"/>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82">
              <a:extLst>
                <a:ext uri="{FF2B5EF4-FFF2-40B4-BE49-F238E27FC236}">
                  <a16:creationId xmlns:a16="http://schemas.microsoft.com/office/drawing/2014/main" id="{E98277E5-59FD-41F1-82B6-91AE3F11CC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37629" y="5934219"/>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83">
              <a:extLst>
                <a:ext uri="{FF2B5EF4-FFF2-40B4-BE49-F238E27FC236}">
                  <a16:creationId xmlns:a16="http://schemas.microsoft.com/office/drawing/2014/main" id="{14EBCE55-C6D3-4D3C-9F20-C4BD18A1CB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5577" y="5916267"/>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89">
              <a:extLst>
                <a:ext uri="{FF2B5EF4-FFF2-40B4-BE49-F238E27FC236}">
                  <a16:creationId xmlns:a16="http://schemas.microsoft.com/office/drawing/2014/main" id="{5D5866ED-D858-4C92-BA1D-48FAF78338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52839" y="5933571"/>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90">
              <a:extLst>
                <a:ext uri="{FF2B5EF4-FFF2-40B4-BE49-F238E27FC236}">
                  <a16:creationId xmlns:a16="http://schemas.microsoft.com/office/drawing/2014/main" id="{E87100F3-948D-4243-84CB-29EF2A39BE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66124" y="6001132"/>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05">
              <a:extLst>
                <a:ext uri="{FF2B5EF4-FFF2-40B4-BE49-F238E27FC236}">
                  <a16:creationId xmlns:a16="http://schemas.microsoft.com/office/drawing/2014/main" id="{D6649540-9040-4EEE-A0C4-572615E2A8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97089" y="6176579"/>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07">
              <a:extLst>
                <a:ext uri="{FF2B5EF4-FFF2-40B4-BE49-F238E27FC236}">
                  <a16:creationId xmlns:a16="http://schemas.microsoft.com/office/drawing/2014/main" id="{3A896369-1B66-4309-8586-65CA1CD103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571801" y="620024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08">
              <a:extLst>
                <a:ext uri="{FF2B5EF4-FFF2-40B4-BE49-F238E27FC236}">
                  <a16:creationId xmlns:a16="http://schemas.microsoft.com/office/drawing/2014/main" id="{496CEF3A-A9D0-4437-A1DB-411327542F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3527" y="6200243"/>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09">
              <a:extLst>
                <a:ext uri="{FF2B5EF4-FFF2-40B4-BE49-F238E27FC236}">
                  <a16:creationId xmlns:a16="http://schemas.microsoft.com/office/drawing/2014/main" id="{34CCF3A1-3274-4DB2-B7EF-219D0A5C87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4654" y="6203509"/>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11">
              <a:extLst>
                <a:ext uri="{FF2B5EF4-FFF2-40B4-BE49-F238E27FC236}">
                  <a16:creationId xmlns:a16="http://schemas.microsoft.com/office/drawing/2014/main" id="{9A605FE2-6A58-494D-927A-B82AEC8915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5893" y="6215749"/>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12">
              <a:extLst>
                <a:ext uri="{FF2B5EF4-FFF2-40B4-BE49-F238E27FC236}">
                  <a16:creationId xmlns:a16="http://schemas.microsoft.com/office/drawing/2014/main" id="{E1B36634-086A-4A82-8CAF-8110ECE649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85065" y="5966194"/>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22">
              <a:extLst>
                <a:ext uri="{FF2B5EF4-FFF2-40B4-BE49-F238E27FC236}">
                  <a16:creationId xmlns:a16="http://schemas.microsoft.com/office/drawing/2014/main" id="{543B9DA6-0A96-4903-B621-2407440363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05488" y="6316001"/>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62">
              <a:extLst>
                <a:ext uri="{FF2B5EF4-FFF2-40B4-BE49-F238E27FC236}">
                  <a16:creationId xmlns:a16="http://schemas.microsoft.com/office/drawing/2014/main" id="{42763548-E8B0-4544-84B5-7B889ED774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299497" y="5951064"/>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63">
              <a:extLst>
                <a:ext uri="{FF2B5EF4-FFF2-40B4-BE49-F238E27FC236}">
                  <a16:creationId xmlns:a16="http://schemas.microsoft.com/office/drawing/2014/main" id="{1A45674C-6A86-4F7E-AE7E-6E5B851EAA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10552" y="5972713"/>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64">
              <a:extLst>
                <a:ext uri="{FF2B5EF4-FFF2-40B4-BE49-F238E27FC236}">
                  <a16:creationId xmlns:a16="http://schemas.microsoft.com/office/drawing/2014/main" id="{242E34B3-4E6E-4B6D-BBF4-4ECFB6D2EE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050483" y="5965753"/>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65">
              <a:extLst>
                <a:ext uri="{FF2B5EF4-FFF2-40B4-BE49-F238E27FC236}">
                  <a16:creationId xmlns:a16="http://schemas.microsoft.com/office/drawing/2014/main" id="{8F84DCA9-8C6F-4F39-8103-2B8FA8EE39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191864" y="5983705"/>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66">
              <a:extLst>
                <a:ext uri="{FF2B5EF4-FFF2-40B4-BE49-F238E27FC236}">
                  <a16:creationId xmlns:a16="http://schemas.microsoft.com/office/drawing/2014/main" id="{54980C00-FBE5-4175-B3B9-6087A03AE2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49748" y="5974729"/>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67">
              <a:extLst>
                <a:ext uri="{FF2B5EF4-FFF2-40B4-BE49-F238E27FC236}">
                  <a16:creationId xmlns:a16="http://schemas.microsoft.com/office/drawing/2014/main" id="{056A1AA1-39CA-4F27-90E5-6C61700B80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955742" y="5977993"/>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68">
              <a:extLst>
                <a:ext uri="{FF2B5EF4-FFF2-40B4-BE49-F238E27FC236}">
                  <a16:creationId xmlns:a16="http://schemas.microsoft.com/office/drawing/2014/main" id="{FBAB5483-5590-4051-98D4-6AE210CF25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37125" y="5969016"/>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69">
              <a:extLst>
                <a:ext uri="{FF2B5EF4-FFF2-40B4-BE49-F238E27FC236}">
                  <a16:creationId xmlns:a16="http://schemas.microsoft.com/office/drawing/2014/main" id="{66DCC39E-7F5C-4041-BDE1-D661699B57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25347" y="5981258"/>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70">
              <a:extLst>
                <a:ext uri="{FF2B5EF4-FFF2-40B4-BE49-F238E27FC236}">
                  <a16:creationId xmlns:a16="http://schemas.microsoft.com/office/drawing/2014/main" id="{FAD30A9E-4601-4025-9567-23015EF0F6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605784" y="6041644"/>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71">
              <a:extLst>
                <a:ext uri="{FF2B5EF4-FFF2-40B4-BE49-F238E27FC236}">
                  <a16:creationId xmlns:a16="http://schemas.microsoft.com/office/drawing/2014/main" id="{BD8A0A08-4CB0-45A8-A312-F69FED6A4D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500734" y="5986969"/>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72">
              <a:extLst>
                <a:ext uri="{FF2B5EF4-FFF2-40B4-BE49-F238E27FC236}">
                  <a16:creationId xmlns:a16="http://schemas.microsoft.com/office/drawing/2014/main" id="{D56B6120-B694-4D67-AE19-BFD713EAE8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73875" y="5990232"/>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73">
              <a:extLst>
                <a:ext uri="{FF2B5EF4-FFF2-40B4-BE49-F238E27FC236}">
                  <a16:creationId xmlns:a16="http://schemas.microsoft.com/office/drawing/2014/main" id="{5FC2F0B0-76D3-4103-A460-73572B5DC9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75850" y="5993497"/>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74">
              <a:extLst>
                <a:ext uri="{FF2B5EF4-FFF2-40B4-BE49-F238E27FC236}">
                  <a16:creationId xmlns:a16="http://schemas.microsoft.com/office/drawing/2014/main" id="{9F31AF69-9EF8-4598-AC0D-40824CAEDE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66519" y="5999210"/>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75">
              <a:extLst>
                <a:ext uri="{FF2B5EF4-FFF2-40B4-BE49-F238E27FC236}">
                  <a16:creationId xmlns:a16="http://schemas.microsoft.com/office/drawing/2014/main" id="{BABFA31C-08A2-4A84-BC24-57620041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04129" y="5929847"/>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77">
              <a:extLst>
                <a:ext uri="{FF2B5EF4-FFF2-40B4-BE49-F238E27FC236}">
                  <a16:creationId xmlns:a16="http://schemas.microsoft.com/office/drawing/2014/main" id="{2E14A454-CFDC-469D-AAC8-0AECD34369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955260" y="6014713"/>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85">
              <a:extLst>
                <a:ext uri="{FF2B5EF4-FFF2-40B4-BE49-F238E27FC236}">
                  <a16:creationId xmlns:a16="http://schemas.microsoft.com/office/drawing/2014/main" id="{4F28944F-2222-438F-B8BF-289400FA48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06059" y="6029402"/>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87">
              <a:extLst>
                <a:ext uri="{FF2B5EF4-FFF2-40B4-BE49-F238E27FC236}">
                  <a16:creationId xmlns:a16="http://schemas.microsoft.com/office/drawing/2014/main" id="{10583A59-F6FC-4383-951E-4DEA803E3B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22284" y="6041642"/>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88">
              <a:extLst>
                <a:ext uri="{FF2B5EF4-FFF2-40B4-BE49-F238E27FC236}">
                  <a16:creationId xmlns:a16="http://schemas.microsoft.com/office/drawing/2014/main" id="{01E36E36-80DB-4588-B48C-C10A2CC640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90921" y="6047354"/>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91">
              <a:extLst>
                <a:ext uri="{FF2B5EF4-FFF2-40B4-BE49-F238E27FC236}">
                  <a16:creationId xmlns:a16="http://schemas.microsoft.com/office/drawing/2014/main" id="{82340FC1-013D-48B7-B3F7-917F649FA1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084593" y="6214548"/>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92">
              <a:extLst>
                <a:ext uri="{FF2B5EF4-FFF2-40B4-BE49-F238E27FC236}">
                  <a16:creationId xmlns:a16="http://schemas.microsoft.com/office/drawing/2014/main" id="{2A4816D6-34F0-433A-9ACB-C1D2A52C00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788834" y="6222800"/>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93">
              <a:extLst>
                <a:ext uri="{FF2B5EF4-FFF2-40B4-BE49-F238E27FC236}">
                  <a16:creationId xmlns:a16="http://schemas.microsoft.com/office/drawing/2014/main" id="{67942CD3-43C9-4530-9C50-47E288DB54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00129" y="6222800"/>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94">
              <a:extLst>
                <a:ext uri="{FF2B5EF4-FFF2-40B4-BE49-F238E27FC236}">
                  <a16:creationId xmlns:a16="http://schemas.microsoft.com/office/drawing/2014/main" id="{11861164-AD4A-41ED-AF99-4972D60EAB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688824" y="6250545"/>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95">
              <a:extLst>
                <a:ext uri="{FF2B5EF4-FFF2-40B4-BE49-F238E27FC236}">
                  <a16:creationId xmlns:a16="http://schemas.microsoft.com/office/drawing/2014/main" id="{E2B208F9-EDC1-4C32-9D59-30C273C08E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338524" y="6245648"/>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96">
              <a:extLst>
                <a:ext uri="{FF2B5EF4-FFF2-40B4-BE49-F238E27FC236}">
                  <a16:creationId xmlns:a16="http://schemas.microsoft.com/office/drawing/2014/main" id="{7A7C7DA6-7A32-4CCE-AB8E-59036A6C50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895222" y="6259521"/>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97">
              <a:extLst>
                <a:ext uri="{FF2B5EF4-FFF2-40B4-BE49-F238E27FC236}">
                  <a16:creationId xmlns:a16="http://schemas.microsoft.com/office/drawing/2014/main" id="{510879FA-373B-43C3-9332-BBE87A6FC6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88890" y="6261969"/>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98">
              <a:extLst>
                <a:ext uri="{FF2B5EF4-FFF2-40B4-BE49-F238E27FC236}">
                  <a16:creationId xmlns:a16="http://schemas.microsoft.com/office/drawing/2014/main" id="{66AFA0BE-4521-4076-A5AD-FC70317490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70482" y="6261969"/>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99">
              <a:extLst>
                <a:ext uri="{FF2B5EF4-FFF2-40B4-BE49-F238E27FC236}">
                  <a16:creationId xmlns:a16="http://schemas.microsoft.com/office/drawing/2014/main" id="{0598DD74-9791-420B-B5ED-355B654B17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39874" y="6260744"/>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00">
              <a:extLst>
                <a:ext uri="{FF2B5EF4-FFF2-40B4-BE49-F238E27FC236}">
                  <a16:creationId xmlns:a16="http://schemas.microsoft.com/office/drawing/2014/main" id="{038F7AA7-B635-4496-AD3E-A234340BD6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16015" y="6261968"/>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01">
              <a:extLst>
                <a:ext uri="{FF2B5EF4-FFF2-40B4-BE49-F238E27FC236}">
                  <a16:creationId xmlns:a16="http://schemas.microsoft.com/office/drawing/2014/main" id="{5E017948-9D66-4417-8B88-4BD1532ACF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413228" y="6268498"/>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02">
              <a:extLst>
                <a:ext uri="{FF2B5EF4-FFF2-40B4-BE49-F238E27FC236}">
                  <a16:creationId xmlns:a16="http://schemas.microsoft.com/office/drawing/2014/main" id="{AB333295-A36E-46DB-82A5-E78E0498D4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91006" y="6271761"/>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03">
              <a:extLst>
                <a:ext uri="{FF2B5EF4-FFF2-40B4-BE49-F238E27FC236}">
                  <a16:creationId xmlns:a16="http://schemas.microsoft.com/office/drawing/2014/main" id="{D10C99A3-BB78-4269-87D4-8287B83637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253313" y="6277473"/>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04">
              <a:extLst>
                <a:ext uri="{FF2B5EF4-FFF2-40B4-BE49-F238E27FC236}">
                  <a16:creationId xmlns:a16="http://schemas.microsoft.com/office/drawing/2014/main" id="{856A8AAC-D0EA-4685-9283-E8A01ED70B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02579" y="6277473"/>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13">
              <a:extLst>
                <a:ext uri="{FF2B5EF4-FFF2-40B4-BE49-F238E27FC236}">
                  <a16:creationId xmlns:a16="http://schemas.microsoft.com/office/drawing/2014/main" id="{EE545004-D464-4D04-B11F-4759090429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90800" y="6323170"/>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14">
              <a:extLst>
                <a:ext uri="{FF2B5EF4-FFF2-40B4-BE49-F238E27FC236}">
                  <a16:creationId xmlns:a16="http://schemas.microsoft.com/office/drawing/2014/main" id="{50289B97-B071-455F-8540-982742C43E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957254" y="6323170"/>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15">
              <a:extLst>
                <a:ext uri="{FF2B5EF4-FFF2-40B4-BE49-F238E27FC236}">
                  <a16:creationId xmlns:a16="http://schemas.microsoft.com/office/drawing/2014/main" id="{CEF2EFFE-7947-4C37-8ABD-398F392C07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620108" y="6328883"/>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17">
              <a:extLst>
                <a:ext uri="{FF2B5EF4-FFF2-40B4-BE49-F238E27FC236}">
                  <a16:creationId xmlns:a16="http://schemas.microsoft.com/office/drawing/2014/main" id="{E8391CC5-D4B9-4E26-ABCD-D6C4BC235F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15345" y="6341124"/>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18">
              <a:extLst>
                <a:ext uri="{FF2B5EF4-FFF2-40B4-BE49-F238E27FC236}">
                  <a16:creationId xmlns:a16="http://schemas.microsoft.com/office/drawing/2014/main" id="{71A5B932-E608-49E3-8ED1-4DBAAE919F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05534" y="6277473"/>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19">
              <a:extLst>
                <a:ext uri="{FF2B5EF4-FFF2-40B4-BE49-F238E27FC236}">
                  <a16:creationId xmlns:a16="http://schemas.microsoft.com/office/drawing/2014/main" id="{EAA3BF46-C387-4232-844F-B2D45C1D29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610731" y="6246640"/>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00">
              <a:extLst>
                <a:ext uri="{FF2B5EF4-FFF2-40B4-BE49-F238E27FC236}">
                  <a16:creationId xmlns:a16="http://schemas.microsoft.com/office/drawing/2014/main" id="{AB415331-61BA-49F4-9FFD-39B6284819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67614" y="6261967"/>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79">
              <a:extLst>
                <a:ext uri="{FF2B5EF4-FFF2-40B4-BE49-F238E27FC236}">
                  <a16:creationId xmlns:a16="http://schemas.microsoft.com/office/drawing/2014/main" id="{8FF6D6DA-64DD-4D39-931B-9B97E01A33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76945" y="6278756"/>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80">
              <a:extLst>
                <a:ext uri="{FF2B5EF4-FFF2-40B4-BE49-F238E27FC236}">
                  <a16:creationId xmlns:a16="http://schemas.microsoft.com/office/drawing/2014/main" id="{2CEBA427-3E6A-48B0-9040-931C62AAC3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270631" y="6011316"/>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81">
              <a:extLst>
                <a:ext uri="{FF2B5EF4-FFF2-40B4-BE49-F238E27FC236}">
                  <a16:creationId xmlns:a16="http://schemas.microsoft.com/office/drawing/2014/main" id="{65D81449-8208-4635-9339-4C8FE89BB6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361561" y="5997635"/>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82">
              <a:extLst>
                <a:ext uri="{FF2B5EF4-FFF2-40B4-BE49-F238E27FC236}">
                  <a16:creationId xmlns:a16="http://schemas.microsoft.com/office/drawing/2014/main" id="{954A6F89-BF29-464D-9561-97822F0997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34703" y="6006611"/>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83">
              <a:extLst>
                <a:ext uri="{FF2B5EF4-FFF2-40B4-BE49-F238E27FC236}">
                  <a16:creationId xmlns:a16="http://schemas.microsoft.com/office/drawing/2014/main" id="{67C81528-252F-43EA-BAC6-ED0A11863B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862651" y="5988659"/>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89">
              <a:extLst>
                <a:ext uri="{FF2B5EF4-FFF2-40B4-BE49-F238E27FC236}">
                  <a16:creationId xmlns:a16="http://schemas.microsoft.com/office/drawing/2014/main" id="{D4AAA683-AC21-4857-A7D8-552A3DC9BA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549913" y="6005963"/>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90">
              <a:extLst>
                <a:ext uri="{FF2B5EF4-FFF2-40B4-BE49-F238E27FC236}">
                  <a16:creationId xmlns:a16="http://schemas.microsoft.com/office/drawing/2014/main" id="{BFD93668-5C98-45C9-BA73-EBDE215100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263198" y="6073524"/>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05">
              <a:extLst>
                <a:ext uri="{FF2B5EF4-FFF2-40B4-BE49-F238E27FC236}">
                  <a16:creationId xmlns:a16="http://schemas.microsoft.com/office/drawing/2014/main" id="{76866F09-A7B0-420E-A8F1-CC0C5CC240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094163" y="6248971"/>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07">
              <a:extLst>
                <a:ext uri="{FF2B5EF4-FFF2-40B4-BE49-F238E27FC236}">
                  <a16:creationId xmlns:a16="http://schemas.microsoft.com/office/drawing/2014/main" id="{9D2D6D19-1C81-46DC-B49C-E7AA081792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368875" y="6272635"/>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08">
              <a:extLst>
                <a:ext uri="{FF2B5EF4-FFF2-40B4-BE49-F238E27FC236}">
                  <a16:creationId xmlns:a16="http://schemas.microsoft.com/office/drawing/2014/main" id="{4AF7B011-7C75-48AD-BBBF-4FE1834A6E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00601" y="6272635"/>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09">
              <a:extLst>
                <a:ext uri="{FF2B5EF4-FFF2-40B4-BE49-F238E27FC236}">
                  <a16:creationId xmlns:a16="http://schemas.microsoft.com/office/drawing/2014/main" id="{305124B5-EFC4-4F14-9182-23A3280AE5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801728" y="6275901"/>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11">
              <a:extLst>
                <a:ext uri="{FF2B5EF4-FFF2-40B4-BE49-F238E27FC236}">
                  <a16:creationId xmlns:a16="http://schemas.microsoft.com/office/drawing/2014/main" id="{45166B1B-FC43-48DA-A810-13BADEF816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542967" y="6288141"/>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12">
              <a:extLst>
                <a:ext uri="{FF2B5EF4-FFF2-40B4-BE49-F238E27FC236}">
                  <a16:creationId xmlns:a16="http://schemas.microsoft.com/office/drawing/2014/main" id="{15846AE5-CF5B-452A-BDBB-ABC69690D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025342" y="5993148"/>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62">
              <a:extLst>
                <a:ext uri="{FF2B5EF4-FFF2-40B4-BE49-F238E27FC236}">
                  <a16:creationId xmlns:a16="http://schemas.microsoft.com/office/drawing/2014/main" id="{3DB2496D-CE28-4700-AA6B-FA4E60A944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096571" y="6023456"/>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63">
              <a:extLst>
                <a:ext uri="{FF2B5EF4-FFF2-40B4-BE49-F238E27FC236}">
                  <a16:creationId xmlns:a16="http://schemas.microsoft.com/office/drawing/2014/main" id="{561D8232-C449-46E2-BB87-922BD4DAE8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307626" y="6045105"/>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64">
              <a:extLst>
                <a:ext uri="{FF2B5EF4-FFF2-40B4-BE49-F238E27FC236}">
                  <a16:creationId xmlns:a16="http://schemas.microsoft.com/office/drawing/2014/main" id="{C0352A08-1998-4E8B-9E16-ABE077AF063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47557" y="6038145"/>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65">
              <a:extLst>
                <a:ext uri="{FF2B5EF4-FFF2-40B4-BE49-F238E27FC236}">
                  <a16:creationId xmlns:a16="http://schemas.microsoft.com/office/drawing/2014/main" id="{9FD7260F-CF29-4931-A348-235EFAFB65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88938" y="6056097"/>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66">
              <a:extLst>
                <a:ext uri="{FF2B5EF4-FFF2-40B4-BE49-F238E27FC236}">
                  <a16:creationId xmlns:a16="http://schemas.microsoft.com/office/drawing/2014/main" id="{CCF55F8B-03C0-4AA3-B4A7-2F6C21D344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46822" y="6047121"/>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67">
              <a:extLst>
                <a:ext uri="{FF2B5EF4-FFF2-40B4-BE49-F238E27FC236}">
                  <a16:creationId xmlns:a16="http://schemas.microsoft.com/office/drawing/2014/main" id="{2157B0E0-DFE1-40C8-93E2-25059E0106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752816" y="6050385"/>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68">
              <a:extLst>
                <a:ext uri="{FF2B5EF4-FFF2-40B4-BE49-F238E27FC236}">
                  <a16:creationId xmlns:a16="http://schemas.microsoft.com/office/drawing/2014/main" id="{90A4BF9D-CDDE-435D-BB05-D240632FED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434199" y="6041408"/>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69">
              <a:extLst>
                <a:ext uri="{FF2B5EF4-FFF2-40B4-BE49-F238E27FC236}">
                  <a16:creationId xmlns:a16="http://schemas.microsoft.com/office/drawing/2014/main" id="{9BDEA0B2-531B-48B0-AB13-4B34515683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822421" y="6053650"/>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71">
              <a:extLst>
                <a:ext uri="{FF2B5EF4-FFF2-40B4-BE49-F238E27FC236}">
                  <a16:creationId xmlns:a16="http://schemas.microsoft.com/office/drawing/2014/main" id="{A8BFB17A-EAE6-4C93-885B-6299466A29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7808" y="6059361"/>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72">
              <a:extLst>
                <a:ext uri="{FF2B5EF4-FFF2-40B4-BE49-F238E27FC236}">
                  <a16:creationId xmlns:a16="http://schemas.microsoft.com/office/drawing/2014/main" id="{07A67F34-97BE-480B-A85B-DEAEEB45BB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070949" y="6062624"/>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73">
              <a:extLst>
                <a:ext uri="{FF2B5EF4-FFF2-40B4-BE49-F238E27FC236}">
                  <a16:creationId xmlns:a16="http://schemas.microsoft.com/office/drawing/2014/main" id="{6C4408FA-D405-4819-A9B5-7E4137AEB9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72924" y="6065889"/>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74">
              <a:extLst>
                <a:ext uri="{FF2B5EF4-FFF2-40B4-BE49-F238E27FC236}">
                  <a16:creationId xmlns:a16="http://schemas.microsoft.com/office/drawing/2014/main" id="{83277647-FA05-4345-8145-D5ED7903A2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951" y="5947800"/>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75">
              <a:extLst>
                <a:ext uri="{FF2B5EF4-FFF2-40B4-BE49-F238E27FC236}">
                  <a16:creationId xmlns:a16="http://schemas.microsoft.com/office/drawing/2014/main" id="{4386FD15-4921-4493-A215-FEA31801B3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601203" y="6002239"/>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77">
              <a:extLst>
                <a:ext uri="{FF2B5EF4-FFF2-40B4-BE49-F238E27FC236}">
                  <a16:creationId xmlns:a16="http://schemas.microsoft.com/office/drawing/2014/main" id="{625D89BA-3D96-4949-8D68-AD594D3229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752334" y="6087105"/>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88">
              <a:extLst>
                <a:ext uri="{FF2B5EF4-FFF2-40B4-BE49-F238E27FC236}">
                  <a16:creationId xmlns:a16="http://schemas.microsoft.com/office/drawing/2014/main" id="{58041442-9F1D-4E5E-A088-6727B2CF8D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887995" y="6119746"/>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91">
              <a:extLst>
                <a:ext uri="{FF2B5EF4-FFF2-40B4-BE49-F238E27FC236}">
                  <a16:creationId xmlns:a16="http://schemas.microsoft.com/office/drawing/2014/main" id="{E732CC8A-1A71-462B-8562-DA75D35B5D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81667" y="6286940"/>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92">
              <a:extLst>
                <a:ext uri="{FF2B5EF4-FFF2-40B4-BE49-F238E27FC236}">
                  <a16:creationId xmlns:a16="http://schemas.microsoft.com/office/drawing/2014/main" id="{603E6FD8-AE4D-479C-92F3-A08E54E461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85908" y="6295192"/>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93">
              <a:extLst>
                <a:ext uri="{FF2B5EF4-FFF2-40B4-BE49-F238E27FC236}">
                  <a16:creationId xmlns:a16="http://schemas.microsoft.com/office/drawing/2014/main" id="{61C5ED2E-B41D-4C39-88BE-D67806E6B8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397203" y="6295192"/>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94">
              <a:extLst>
                <a:ext uri="{FF2B5EF4-FFF2-40B4-BE49-F238E27FC236}">
                  <a16:creationId xmlns:a16="http://schemas.microsoft.com/office/drawing/2014/main" id="{474F444C-C4D9-489A-B836-F83ED8070D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85898" y="6322937"/>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95">
              <a:extLst>
                <a:ext uri="{FF2B5EF4-FFF2-40B4-BE49-F238E27FC236}">
                  <a16:creationId xmlns:a16="http://schemas.microsoft.com/office/drawing/2014/main" id="{FF589F3A-B301-484D-B5EF-D9E96DE835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35598" y="6318040"/>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96">
              <a:extLst>
                <a:ext uri="{FF2B5EF4-FFF2-40B4-BE49-F238E27FC236}">
                  <a16:creationId xmlns:a16="http://schemas.microsoft.com/office/drawing/2014/main" id="{97E0AEB5-AD04-4BE2-924F-FA1BB8BD61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692296" y="6331913"/>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97">
              <a:extLst>
                <a:ext uri="{FF2B5EF4-FFF2-40B4-BE49-F238E27FC236}">
                  <a16:creationId xmlns:a16="http://schemas.microsoft.com/office/drawing/2014/main" id="{CE0B2D17-C3F7-4A41-BA4C-1FC311B9DC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85964" y="6334361"/>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98">
              <a:extLst>
                <a:ext uri="{FF2B5EF4-FFF2-40B4-BE49-F238E27FC236}">
                  <a16:creationId xmlns:a16="http://schemas.microsoft.com/office/drawing/2014/main" id="{F15034BD-6C17-469B-85AF-148EA0F74F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367556" y="6334361"/>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99">
              <a:extLst>
                <a:ext uri="{FF2B5EF4-FFF2-40B4-BE49-F238E27FC236}">
                  <a16:creationId xmlns:a16="http://schemas.microsoft.com/office/drawing/2014/main" id="{7B6742E3-DB37-4077-8690-AC1A02780B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84758" y="6333136"/>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00">
              <a:extLst>
                <a:ext uri="{FF2B5EF4-FFF2-40B4-BE49-F238E27FC236}">
                  <a16:creationId xmlns:a16="http://schemas.microsoft.com/office/drawing/2014/main" id="{745F2439-5B8E-4E05-866E-896C0F5BE7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3089" y="6334360"/>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01">
              <a:extLst>
                <a:ext uri="{FF2B5EF4-FFF2-40B4-BE49-F238E27FC236}">
                  <a16:creationId xmlns:a16="http://schemas.microsoft.com/office/drawing/2014/main" id="{4CD231E8-DFF5-4403-AFD6-EDB105AF23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168469" y="6340890"/>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02">
              <a:extLst>
                <a:ext uri="{FF2B5EF4-FFF2-40B4-BE49-F238E27FC236}">
                  <a16:creationId xmlns:a16="http://schemas.microsoft.com/office/drawing/2014/main" id="{186F08A0-4B07-4ED4-AA2E-F53E61E77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788080" y="6344153"/>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03">
              <a:extLst>
                <a:ext uri="{FF2B5EF4-FFF2-40B4-BE49-F238E27FC236}">
                  <a16:creationId xmlns:a16="http://schemas.microsoft.com/office/drawing/2014/main" id="{143F4736-A980-42E1-B7AA-4154BD0FA9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72695" y="6302055"/>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04">
              <a:extLst>
                <a:ext uri="{FF2B5EF4-FFF2-40B4-BE49-F238E27FC236}">
                  <a16:creationId xmlns:a16="http://schemas.microsoft.com/office/drawing/2014/main" id="{2B7EF984-B6CC-4990-B9D8-E999A41F973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99653" y="6349865"/>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13">
              <a:extLst>
                <a:ext uri="{FF2B5EF4-FFF2-40B4-BE49-F238E27FC236}">
                  <a16:creationId xmlns:a16="http://schemas.microsoft.com/office/drawing/2014/main" id="{701390DA-498F-40EE-B86D-9C1288CCDD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7874" y="6395562"/>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14">
              <a:extLst>
                <a:ext uri="{FF2B5EF4-FFF2-40B4-BE49-F238E27FC236}">
                  <a16:creationId xmlns:a16="http://schemas.microsoft.com/office/drawing/2014/main" id="{8349FDB4-AF3A-4F35-82C0-1D40929655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754328" y="6395562"/>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15">
              <a:extLst>
                <a:ext uri="{FF2B5EF4-FFF2-40B4-BE49-F238E27FC236}">
                  <a16:creationId xmlns:a16="http://schemas.microsoft.com/office/drawing/2014/main" id="{96A26B04-1F0B-4D75-8922-93B734D75A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17182" y="6401275"/>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17">
              <a:extLst>
                <a:ext uri="{FF2B5EF4-FFF2-40B4-BE49-F238E27FC236}">
                  <a16:creationId xmlns:a16="http://schemas.microsoft.com/office/drawing/2014/main" id="{C6200836-2571-4275-B8D2-450E99ED2A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070586" y="6413516"/>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 name="TextBox 3">
            <a:extLst>
              <a:ext uri="{FF2B5EF4-FFF2-40B4-BE49-F238E27FC236}">
                <a16:creationId xmlns:a16="http://schemas.microsoft.com/office/drawing/2014/main" id="{A6B2828C-1659-446B-B29A-12182E1C84CF}"/>
              </a:ext>
            </a:extLst>
          </p:cNvPr>
          <p:cNvSpPr txBox="1"/>
          <p:nvPr/>
        </p:nvSpPr>
        <p:spPr>
          <a:xfrm>
            <a:off x="8019115" y="192836"/>
            <a:ext cx="4392499" cy="646331"/>
          </a:xfrm>
          <a:prstGeom prst="rect">
            <a:avLst/>
          </a:prstGeom>
          <a:noFill/>
        </p:spPr>
        <p:txBody>
          <a:bodyPr wrap="square" rtlCol="0">
            <a:spAutoFit/>
          </a:bodyPr>
          <a:lstStyle/>
          <a:p>
            <a:pPr marL="285750" indent="-285750">
              <a:buFont typeface="Wingdings" panose="05000000000000000000" pitchFamily="2" charset="2"/>
              <a:buChar char="v"/>
            </a:pPr>
            <a:r>
              <a:rPr lang="en-IN" dirty="0">
                <a:highlight>
                  <a:srgbClr val="FFFF00"/>
                </a:highlight>
              </a:rPr>
              <a:t>To view ppm images we have to download </a:t>
            </a:r>
            <a:r>
              <a:rPr lang="en-IN" u="sng" dirty="0" err="1">
                <a:highlight>
                  <a:srgbClr val="FFFF00"/>
                </a:highlight>
              </a:rPr>
              <a:t>FastStone</a:t>
            </a:r>
            <a:r>
              <a:rPr lang="en-IN" u="sng" dirty="0">
                <a:highlight>
                  <a:srgbClr val="FFFF00"/>
                </a:highlight>
              </a:rPr>
              <a:t> Image Viewer </a:t>
            </a:r>
          </a:p>
        </p:txBody>
      </p:sp>
    </p:spTree>
    <p:extLst>
      <p:ext uri="{BB962C8B-B14F-4D97-AF65-F5344CB8AC3E}">
        <p14:creationId xmlns:p14="http://schemas.microsoft.com/office/powerpoint/2010/main" val="3849562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ABDD7-E684-4B7B-B89F-29A57F2100AC}"/>
              </a:ext>
            </a:extLst>
          </p:cNvPr>
          <p:cNvSpPr>
            <a:spLocks noGrp="1"/>
          </p:cNvSpPr>
          <p:nvPr>
            <p:ph type="title"/>
          </p:nvPr>
        </p:nvSpPr>
        <p:spPr>
          <a:xfrm>
            <a:off x="241820" y="0"/>
            <a:ext cx="9634011" cy="1325563"/>
          </a:xfrm>
        </p:spPr>
        <p:txBody>
          <a:bodyPr/>
          <a:lstStyle/>
          <a:p>
            <a:r>
              <a:rPr lang="en-IN" u="sng" dirty="0">
                <a:latin typeface="Aharoni" panose="02010803020104030203" pitchFamily="2" charset="-79"/>
                <a:cs typeface="Aharoni" panose="02010803020104030203" pitchFamily="2" charset="-79"/>
              </a:rPr>
              <a:t>ADTs used </a:t>
            </a:r>
            <a:r>
              <a:rPr lang="en-IN" dirty="0"/>
              <a:t>-</a:t>
            </a:r>
          </a:p>
        </p:txBody>
      </p:sp>
      <p:pic>
        <p:nvPicPr>
          <p:cNvPr id="7" name="Content Placeholder 6" descr="Text&#10;&#10;Description automatically generated">
            <a:extLst>
              <a:ext uri="{FF2B5EF4-FFF2-40B4-BE49-F238E27FC236}">
                <a16:creationId xmlns:a16="http://schemas.microsoft.com/office/drawing/2014/main" id="{E7D01BE2-4DFF-41E7-B716-5DF320ACE5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2658" y="1576388"/>
            <a:ext cx="2969192" cy="4722874"/>
          </a:xfrm>
        </p:spPr>
      </p:pic>
      <p:sp>
        <p:nvSpPr>
          <p:cNvPr id="8" name="TextBox 7">
            <a:extLst>
              <a:ext uri="{FF2B5EF4-FFF2-40B4-BE49-F238E27FC236}">
                <a16:creationId xmlns:a16="http://schemas.microsoft.com/office/drawing/2014/main" id="{29807EE6-E717-40DB-A461-391EF8DD93B4}"/>
              </a:ext>
            </a:extLst>
          </p:cNvPr>
          <p:cNvSpPr txBox="1"/>
          <p:nvPr/>
        </p:nvSpPr>
        <p:spPr>
          <a:xfrm>
            <a:off x="3495674" y="1800664"/>
            <a:ext cx="4124327" cy="923330"/>
          </a:xfrm>
          <a:prstGeom prst="rect">
            <a:avLst/>
          </a:prstGeom>
          <a:noFill/>
        </p:spPr>
        <p:txBody>
          <a:bodyPr wrap="square" rtlCol="0">
            <a:spAutoFit/>
          </a:bodyPr>
          <a:lstStyle/>
          <a:p>
            <a:r>
              <a:rPr lang="en-IN" b="1" u="sng" dirty="0" err="1"/>
              <a:t>QTNode</a:t>
            </a:r>
            <a:r>
              <a:rPr lang="en-IN" dirty="0"/>
              <a:t> – it’s the node of a quadtree which will be stored in a file (in the form of an array)</a:t>
            </a:r>
          </a:p>
        </p:txBody>
      </p:sp>
      <p:sp>
        <p:nvSpPr>
          <p:cNvPr id="9" name="TextBox 8">
            <a:extLst>
              <a:ext uri="{FF2B5EF4-FFF2-40B4-BE49-F238E27FC236}">
                <a16:creationId xmlns:a16="http://schemas.microsoft.com/office/drawing/2014/main" id="{6B267F9E-003D-45C4-AA28-45DC40025AED}"/>
              </a:ext>
            </a:extLst>
          </p:cNvPr>
          <p:cNvSpPr txBox="1"/>
          <p:nvPr/>
        </p:nvSpPr>
        <p:spPr>
          <a:xfrm>
            <a:off x="3495674" y="3291494"/>
            <a:ext cx="3543300" cy="646331"/>
          </a:xfrm>
          <a:prstGeom prst="rect">
            <a:avLst/>
          </a:prstGeom>
          <a:noFill/>
        </p:spPr>
        <p:txBody>
          <a:bodyPr wrap="square" rtlCol="0">
            <a:spAutoFit/>
          </a:bodyPr>
          <a:lstStyle/>
          <a:p>
            <a:r>
              <a:rPr lang="en-IN" b="1" u="sng" dirty="0" err="1"/>
              <a:t>Colour_p</a:t>
            </a:r>
            <a:r>
              <a:rPr lang="en-IN" dirty="0"/>
              <a:t> – represents a single pixel of an image</a:t>
            </a:r>
          </a:p>
        </p:txBody>
      </p:sp>
      <p:sp>
        <p:nvSpPr>
          <p:cNvPr id="10" name="TextBox 9">
            <a:extLst>
              <a:ext uri="{FF2B5EF4-FFF2-40B4-BE49-F238E27FC236}">
                <a16:creationId xmlns:a16="http://schemas.microsoft.com/office/drawing/2014/main" id="{6DFDAC96-7C25-4075-ABFD-1ABBFA28FDB5}"/>
              </a:ext>
            </a:extLst>
          </p:cNvPr>
          <p:cNvSpPr txBox="1"/>
          <p:nvPr/>
        </p:nvSpPr>
        <p:spPr>
          <a:xfrm>
            <a:off x="3495674" y="4505325"/>
            <a:ext cx="3623214" cy="1477328"/>
          </a:xfrm>
          <a:prstGeom prst="rect">
            <a:avLst/>
          </a:prstGeom>
          <a:noFill/>
        </p:spPr>
        <p:txBody>
          <a:bodyPr wrap="square" rtlCol="0">
            <a:spAutoFit/>
          </a:bodyPr>
          <a:lstStyle/>
          <a:p>
            <a:r>
              <a:rPr lang="en-IN" b="1" u="sng" dirty="0"/>
              <a:t>node</a:t>
            </a:r>
            <a:r>
              <a:rPr lang="en-IN" dirty="0"/>
              <a:t> – it’s the node of a quadtree </a:t>
            </a:r>
            <a:r>
              <a:rPr lang="en-IN" dirty="0" err="1"/>
              <a:t>ie</a:t>
            </a:r>
            <a:r>
              <a:rPr lang="en-IN" dirty="0"/>
              <a:t>. has pointers to its children therefore used where we want to mention the roots of a tree. </a:t>
            </a:r>
          </a:p>
        </p:txBody>
      </p:sp>
      <p:sp>
        <p:nvSpPr>
          <p:cNvPr id="15" name="TextBox 14">
            <a:extLst>
              <a:ext uri="{FF2B5EF4-FFF2-40B4-BE49-F238E27FC236}">
                <a16:creationId xmlns:a16="http://schemas.microsoft.com/office/drawing/2014/main" id="{E0C85534-5E0B-42C5-BA74-7F70406895B8}"/>
              </a:ext>
            </a:extLst>
          </p:cNvPr>
          <p:cNvSpPr txBox="1"/>
          <p:nvPr/>
        </p:nvSpPr>
        <p:spPr>
          <a:xfrm>
            <a:off x="7912964" y="2598003"/>
            <a:ext cx="3219635" cy="1015663"/>
          </a:xfrm>
          <a:prstGeom prst="rect">
            <a:avLst/>
          </a:prstGeom>
          <a:noFill/>
        </p:spPr>
        <p:txBody>
          <a:bodyPr wrap="square" rtlCol="0">
            <a:spAutoFit/>
          </a:bodyPr>
          <a:lstStyle/>
          <a:p>
            <a:pPr marL="171450" indent="-171450">
              <a:buFont typeface="Wingdings" panose="05000000000000000000" pitchFamily="2" charset="2"/>
              <a:buChar char="v"/>
            </a:pPr>
            <a:r>
              <a:rPr lang="en-US" sz="1200" dirty="0">
                <a:highlight>
                  <a:srgbClr val="FFFF00"/>
                </a:highlight>
              </a:rPr>
              <a:t>__attribute__((packed)) -- attached to struct or union type definition, specifies that each member of the structure or union is placed to minimize the memory required. </a:t>
            </a:r>
            <a:endParaRPr lang="en-IN" sz="1200" dirty="0">
              <a:highlight>
                <a:srgbClr val="FFFF00"/>
              </a:highlight>
            </a:endParaRPr>
          </a:p>
        </p:txBody>
      </p:sp>
    </p:spTree>
    <p:extLst>
      <p:ext uri="{BB962C8B-B14F-4D97-AF65-F5344CB8AC3E}">
        <p14:creationId xmlns:p14="http://schemas.microsoft.com/office/powerpoint/2010/main" val="656990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93DFB-C2B4-4612-8A22-540A637D8847}"/>
              </a:ext>
            </a:extLst>
          </p:cNvPr>
          <p:cNvSpPr>
            <a:spLocks noGrp="1"/>
          </p:cNvSpPr>
          <p:nvPr>
            <p:ph type="title"/>
          </p:nvPr>
        </p:nvSpPr>
        <p:spPr>
          <a:xfrm>
            <a:off x="279735" y="85671"/>
            <a:ext cx="9634011" cy="1019230"/>
          </a:xfrm>
        </p:spPr>
        <p:txBody>
          <a:bodyPr/>
          <a:lstStyle/>
          <a:p>
            <a:r>
              <a:rPr lang="en-IN" u="sng" dirty="0">
                <a:latin typeface="Aharoni" panose="02010803020104030203" pitchFamily="2" charset="-79"/>
                <a:cs typeface="Aharoni" panose="02010803020104030203" pitchFamily="2" charset="-79"/>
              </a:rPr>
              <a:t>Functions Used  </a:t>
            </a:r>
            <a:r>
              <a:rPr lang="en-IN" dirty="0"/>
              <a:t>-</a:t>
            </a:r>
          </a:p>
        </p:txBody>
      </p:sp>
      <p:pic>
        <p:nvPicPr>
          <p:cNvPr id="7" name="Content Placeholder 6" descr="Text&#10;&#10;Description automatically generated">
            <a:extLst>
              <a:ext uri="{FF2B5EF4-FFF2-40B4-BE49-F238E27FC236}">
                <a16:creationId xmlns:a16="http://schemas.microsoft.com/office/drawing/2014/main" id="{FBC3865E-4926-4F7B-A59C-327300A4A5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283" y="1104901"/>
            <a:ext cx="10735481" cy="5260387"/>
          </a:xfrm>
        </p:spPr>
      </p:pic>
    </p:spTree>
    <p:extLst>
      <p:ext uri="{BB962C8B-B14F-4D97-AF65-F5344CB8AC3E}">
        <p14:creationId xmlns:p14="http://schemas.microsoft.com/office/powerpoint/2010/main" val="2801382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B22F1-2192-4971-AC57-080FE9C0F5E6}"/>
              </a:ext>
            </a:extLst>
          </p:cNvPr>
          <p:cNvSpPr>
            <a:spLocks noGrp="1"/>
          </p:cNvSpPr>
          <p:nvPr>
            <p:ph type="title"/>
          </p:nvPr>
        </p:nvSpPr>
        <p:spPr>
          <a:xfrm>
            <a:off x="226469" y="160240"/>
            <a:ext cx="9634011" cy="924608"/>
          </a:xfrm>
        </p:spPr>
        <p:txBody>
          <a:bodyPr/>
          <a:lstStyle/>
          <a:p>
            <a:r>
              <a:rPr lang="en-IN" sz="4400" u="sng" dirty="0">
                <a:latin typeface="Aharoni" panose="02010803020104030203" pitchFamily="2" charset="-79"/>
                <a:cs typeface="Aharoni" panose="02010803020104030203" pitchFamily="2" charset="-79"/>
              </a:rPr>
              <a:t>General Idea </a:t>
            </a:r>
            <a:r>
              <a:rPr lang="en-IN" dirty="0"/>
              <a:t>-</a:t>
            </a:r>
          </a:p>
        </p:txBody>
      </p:sp>
      <p:sp>
        <p:nvSpPr>
          <p:cNvPr id="3" name="Content Placeholder 2">
            <a:extLst>
              <a:ext uri="{FF2B5EF4-FFF2-40B4-BE49-F238E27FC236}">
                <a16:creationId xmlns:a16="http://schemas.microsoft.com/office/drawing/2014/main" id="{3B4F6BA1-FEC0-45EC-BAEC-F34174C1ADA8}"/>
              </a:ext>
            </a:extLst>
          </p:cNvPr>
          <p:cNvSpPr>
            <a:spLocks noGrp="1"/>
          </p:cNvSpPr>
          <p:nvPr>
            <p:ph idx="1"/>
          </p:nvPr>
        </p:nvSpPr>
        <p:spPr>
          <a:xfrm>
            <a:off x="119939" y="924608"/>
            <a:ext cx="7023811" cy="4765363"/>
          </a:xfrm>
        </p:spPr>
        <p:txBody>
          <a:bodyPr>
            <a:normAutofit fontScale="92500" lnSpcReduction="20000"/>
          </a:bodyPr>
          <a:lstStyle/>
          <a:p>
            <a:r>
              <a:rPr lang="en-US" b="0" i="0" dirty="0">
                <a:solidFill>
                  <a:srgbClr val="24292E"/>
                </a:solidFill>
                <a:effectLst/>
              </a:rPr>
              <a:t>The root of the Quadtree represents a square and the four children of the root correspond to the four squares that making up the whole image and this these 4 squares can then be recursively split into another four children. </a:t>
            </a:r>
          </a:p>
          <a:p>
            <a:r>
              <a:rPr lang="en-US" dirty="0"/>
              <a:t>Till the time a child node doesn’t have pixels with average </a:t>
            </a:r>
            <a:r>
              <a:rPr lang="en-US" dirty="0" err="1"/>
              <a:t>colour</a:t>
            </a:r>
            <a:r>
              <a:rPr lang="en-US" dirty="0"/>
              <a:t> below the entered boundary, it can’t represent a leaf node and therefore it must be split up into four nodes. We repeat this idea unit all the leaf nodes have pixels with average color that corresponds to the entered boundary.</a:t>
            </a:r>
          </a:p>
          <a:p>
            <a:r>
              <a:rPr lang="en-US" dirty="0"/>
              <a:t>The average </a:t>
            </a:r>
            <a:r>
              <a:rPr lang="en-US" dirty="0" err="1"/>
              <a:t>colour</a:t>
            </a:r>
            <a:r>
              <a:rPr lang="en-US" dirty="0"/>
              <a:t> of each pixel is calculated using the formula -</a:t>
            </a:r>
          </a:p>
          <a:p>
            <a:endParaRPr lang="en-US" dirty="0"/>
          </a:p>
          <a:p>
            <a:endParaRPr lang="en-IN" dirty="0"/>
          </a:p>
        </p:txBody>
      </p:sp>
      <p:pic>
        <p:nvPicPr>
          <p:cNvPr id="6" name="Picture 5">
            <a:extLst>
              <a:ext uri="{FF2B5EF4-FFF2-40B4-BE49-F238E27FC236}">
                <a16:creationId xmlns:a16="http://schemas.microsoft.com/office/drawing/2014/main" id="{652ADA3B-A760-42B4-B511-49BB2A865EF2}"/>
              </a:ext>
            </a:extLst>
          </p:cNvPr>
          <p:cNvPicPr>
            <a:picLocks noChangeAspect="1"/>
          </p:cNvPicPr>
          <p:nvPr/>
        </p:nvPicPr>
        <p:blipFill>
          <a:blip r:embed="rId2"/>
          <a:stretch>
            <a:fillRect/>
          </a:stretch>
        </p:blipFill>
        <p:spPr>
          <a:xfrm>
            <a:off x="119938" y="5561062"/>
            <a:ext cx="8926407" cy="703545"/>
          </a:xfrm>
          <a:prstGeom prst="rect">
            <a:avLst/>
          </a:prstGeom>
        </p:spPr>
      </p:pic>
      <p:pic>
        <p:nvPicPr>
          <p:cNvPr id="9" name="Picture 8" descr="Diagram&#10;&#10;Description automatically generated">
            <a:extLst>
              <a:ext uri="{FF2B5EF4-FFF2-40B4-BE49-F238E27FC236}">
                <a16:creationId xmlns:a16="http://schemas.microsoft.com/office/drawing/2014/main" id="{1FFB0555-6171-4AE8-A9BC-E8E0A45FE653}"/>
              </a:ext>
            </a:extLst>
          </p:cNvPr>
          <p:cNvPicPr>
            <a:picLocks noChangeAspect="1"/>
          </p:cNvPicPr>
          <p:nvPr/>
        </p:nvPicPr>
        <p:blipFill rotWithShape="1">
          <a:blip r:embed="rId3">
            <a:extLst>
              <a:ext uri="{28A0092B-C50C-407E-A947-70E740481C1C}">
                <a14:useLocalDpi xmlns:a14="http://schemas.microsoft.com/office/drawing/2010/main" val="0"/>
              </a:ext>
            </a:extLst>
          </a:blip>
          <a:srcRect l="19948" t="11250" r="20156" b="7639"/>
          <a:stretch/>
        </p:blipFill>
        <p:spPr>
          <a:xfrm>
            <a:off x="7054975" y="1325563"/>
            <a:ext cx="4928311" cy="3754069"/>
          </a:xfrm>
          <a:prstGeom prst="rect">
            <a:avLst/>
          </a:prstGeom>
        </p:spPr>
      </p:pic>
      <p:sp>
        <p:nvSpPr>
          <p:cNvPr id="10" name="TextBox 9">
            <a:extLst>
              <a:ext uri="{FF2B5EF4-FFF2-40B4-BE49-F238E27FC236}">
                <a16:creationId xmlns:a16="http://schemas.microsoft.com/office/drawing/2014/main" id="{186C7C07-0E2A-43BE-93C8-1BAEBB45382B}"/>
              </a:ext>
            </a:extLst>
          </p:cNvPr>
          <p:cNvSpPr txBox="1"/>
          <p:nvPr/>
        </p:nvSpPr>
        <p:spPr>
          <a:xfrm>
            <a:off x="7830105" y="6099706"/>
            <a:ext cx="4361895" cy="646331"/>
          </a:xfrm>
          <a:prstGeom prst="rect">
            <a:avLst/>
          </a:prstGeom>
          <a:noFill/>
        </p:spPr>
        <p:txBody>
          <a:bodyPr wrap="square" rtlCol="0">
            <a:spAutoFit/>
          </a:bodyPr>
          <a:lstStyle/>
          <a:p>
            <a:pPr marL="285750" indent="-285750">
              <a:buFont typeface="Wingdings" panose="05000000000000000000" pitchFamily="2" charset="2"/>
              <a:buChar char="v"/>
            </a:pPr>
            <a:r>
              <a:rPr lang="en-IN" dirty="0">
                <a:highlight>
                  <a:srgbClr val="FFFF00"/>
                </a:highlight>
              </a:rPr>
              <a:t>In my program I use images which have height and width of powers of 2</a:t>
            </a:r>
          </a:p>
        </p:txBody>
      </p:sp>
    </p:spTree>
    <p:extLst>
      <p:ext uri="{BB962C8B-B14F-4D97-AF65-F5344CB8AC3E}">
        <p14:creationId xmlns:p14="http://schemas.microsoft.com/office/powerpoint/2010/main" val="1506039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B5274-4161-4D28-942D-F18363E8D9AA}"/>
              </a:ext>
            </a:extLst>
          </p:cNvPr>
          <p:cNvSpPr>
            <a:spLocks noGrp="1"/>
          </p:cNvSpPr>
          <p:nvPr>
            <p:ph type="title"/>
          </p:nvPr>
        </p:nvSpPr>
        <p:spPr>
          <a:xfrm>
            <a:off x="563821" y="378632"/>
            <a:ext cx="9634011" cy="1325563"/>
          </a:xfrm>
        </p:spPr>
        <p:txBody>
          <a:bodyPr/>
          <a:lstStyle/>
          <a:p>
            <a:r>
              <a:rPr lang="en-IN" sz="4400" u="sng" dirty="0">
                <a:latin typeface="Aharoni" panose="02010803020104030203" pitchFamily="2" charset="-79"/>
                <a:cs typeface="Aharoni" panose="02010803020104030203" pitchFamily="2" charset="-79"/>
              </a:rPr>
              <a:t>How to use</a:t>
            </a:r>
            <a:r>
              <a:rPr lang="en-IN" dirty="0"/>
              <a:t>?</a:t>
            </a:r>
          </a:p>
        </p:txBody>
      </p:sp>
      <p:sp>
        <p:nvSpPr>
          <p:cNvPr id="3" name="Content Placeholder 2">
            <a:extLst>
              <a:ext uri="{FF2B5EF4-FFF2-40B4-BE49-F238E27FC236}">
                <a16:creationId xmlns:a16="http://schemas.microsoft.com/office/drawing/2014/main" id="{BEC1EFDC-FDD6-45C9-A6BA-A00E4BBE865A}"/>
              </a:ext>
            </a:extLst>
          </p:cNvPr>
          <p:cNvSpPr>
            <a:spLocks noGrp="1"/>
          </p:cNvSpPr>
          <p:nvPr>
            <p:ph idx="1"/>
          </p:nvPr>
        </p:nvSpPr>
        <p:spPr>
          <a:xfrm>
            <a:off x="1069848" y="1571347"/>
            <a:ext cx="9634011" cy="4971495"/>
          </a:xfrm>
        </p:spPr>
        <p:txBody>
          <a:bodyPr>
            <a:normAutofit fontScale="70000" lnSpcReduction="20000"/>
          </a:bodyPr>
          <a:lstStyle/>
          <a:p>
            <a:r>
              <a:rPr lang="en-IN" b="1" u="sng" dirty="0"/>
              <a:t>Building the program </a:t>
            </a:r>
            <a:r>
              <a:rPr lang="en-IN" b="1" dirty="0"/>
              <a:t>-   </a:t>
            </a:r>
            <a:r>
              <a:rPr lang="en-IN" b="1" dirty="0" err="1"/>
              <a:t>gcc</a:t>
            </a:r>
            <a:r>
              <a:rPr lang="en-IN" b="1" dirty="0"/>
              <a:t> </a:t>
            </a:r>
            <a:r>
              <a:rPr lang="en-IN" b="1" dirty="0" err="1"/>
              <a:t>proj.c</a:t>
            </a:r>
            <a:r>
              <a:rPr lang="en-IN" b="1" dirty="0"/>
              <a:t> </a:t>
            </a:r>
            <a:r>
              <a:rPr lang="en-IN" b="1" dirty="0" err="1"/>
              <a:t>main.c</a:t>
            </a:r>
            <a:r>
              <a:rPr lang="en-IN" b="1" dirty="0"/>
              <a:t> –o </a:t>
            </a:r>
            <a:r>
              <a:rPr lang="en-IN" b="1" dirty="0">
                <a:highlight>
                  <a:srgbClr val="FFFF00"/>
                </a:highlight>
              </a:rPr>
              <a:t>test</a:t>
            </a:r>
          </a:p>
          <a:p>
            <a:r>
              <a:rPr lang="en-IN" b="1" u="sng" dirty="0"/>
              <a:t>Compress</a:t>
            </a:r>
            <a:r>
              <a:rPr lang="en-IN" b="1" dirty="0"/>
              <a:t> -  ./test –c </a:t>
            </a:r>
            <a:r>
              <a:rPr lang="en-IN" b="1" dirty="0">
                <a:highlight>
                  <a:srgbClr val="FFFF00"/>
                </a:highlight>
              </a:rPr>
              <a:t>bound</a:t>
            </a:r>
            <a:r>
              <a:rPr lang="en-IN" b="1" dirty="0"/>
              <a:t>  </a:t>
            </a:r>
            <a:r>
              <a:rPr lang="en-IN" b="1" dirty="0" err="1">
                <a:highlight>
                  <a:srgbClr val="FFFF00"/>
                </a:highlight>
              </a:rPr>
              <a:t>x</a:t>
            </a:r>
            <a:r>
              <a:rPr lang="en-IN" b="1" dirty="0" err="1"/>
              <a:t>.ppm</a:t>
            </a:r>
            <a:r>
              <a:rPr lang="en-IN" b="1" dirty="0"/>
              <a:t> </a:t>
            </a:r>
            <a:r>
              <a:rPr lang="en-IN" b="1" dirty="0" err="1">
                <a:highlight>
                  <a:srgbClr val="FFFF00"/>
                </a:highlight>
              </a:rPr>
              <a:t>y.</a:t>
            </a:r>
            <a:r>
              <a:rPr lang="en-IN" b="1" dirty="0" err="1"/>
              <a:t>out</a:t>
            </a:r>
            <a:r>
              <a:rPr lang="en-IN" b="1" dirty="0"/>
              <a:t> </a:t>
            </a:r>
          </a:p>
          <a:p>
            <a:r>
              <a:rPr lang="en-IN" b="1" u="sng" dirty="0"/>
              <a:t>Decompress </a:t>
            </a:r>
            <a:r>
              <a:rPr lang="en-IN" b="1" dirty="0"/>
              <a:t>-   ./test –d </a:t>
            </a:r>
            <a:r>
              <a:rPr lang="en-IN" b="1" dirty="0" err="1">
                <a:highlight>
                  <a:srgbClr val="FFFF00"/>
                </a:highlight>
              </a:rPr>
              <a:t>y</a:t>
            </a:r>
            <a:r>
              <a:rPr lang="en-IN" b="1" dirty="0" err="1"/>
              <a:t>.out</a:t>
            </a:r>
            <a:r>
              <a:rPr lang="en-IN" b="1" dirty="0"/>
              <a:t> </a:t>
            </a:r>
            <a:r>
              <a:rPr lang="en-IN" b="1" dirty="0" err="1">
                <a:highlight>
                  <a:srgbClr val="FFFF00"/>
                </a:highlight>
              </a:rPr>
              <a:t>z</a:t>
            </a:r>
            <a:r>
              <a:rPr lang="en-IN" b="1" dirty="0" err="1"/>
              <a:t>.ppm</a:t>
            </a:r>
            <a:endParaRPr lang="en-IN" b="1" dirty="0"/>
          </a:p>
          <a:p>
            <a:r>
              <a:rPr lang="en-IN" b="1" u="sng" dirty="0"/>
              <a:t>Mirroring</a:t>
            </a:r>
            <a:r>
              <a:rPr lang="en-IN" b="1" dirty="0"/>
              <a:t> -  ./test –m  </a:t>
            </a:r>
            <a:r>
              <a:rPr lang="en-IN" b="1" dirty="0">
                <a:highlight>
                  <a:srgbClr val="FFFF00"/>
                </a:highlight>
              </a:rPr>
              <a:t>h or v or n</a:t>
            </a:r>
            <a:r>
              <a:rPr lang="en-IN" b="1" dirty="0"/>
              <a:t>  </a:t>
            </a:r>
            <a:r>
              <a:rPr lang="en-IN" b="1" dirty="0">
                <a:highlight>
                  <a:srgbClr val="FFFF00"/>
                </a:highlight>
              </a:rPr>
              <a:t>bound</a:t>
            </a:r>
            <a:r>
              <a:rPr lang="en-IN" b="1" dirty="0"/>
              <a:t>  </a:t>
            </a:r>
            <a:r>
              <a:rPr lang="en-IN" b="1" dirty="0" err="1">
                <a:highlight>
                  <a:srgbClr val="FFFF00"/>
                </a:highlight>
              </a:rPr>
              <a:t>x</a:t>
            </a:r>
            <a:r>
              <a:rPr lang="en-IN" b="1" dirty="0" err="1"/>
              <a:t>.ppm</a:t>
            </a:r>
            <a:r>
              <a:rPr lang="en-IN" b="1" dirty="0"/>
              <a:t> </a:t>
            </a:r>
            <a:r>
              <a:rPr lang="en-IN" b="1" dirty="0" err="1">
                <a:highlight>
                  <a:srgbClr val="FFFF00"/>
                </a:highlight>
              </a:rPr>
              <a:t>y</a:t>
            </a:r>
            <a:r>
              <a:rPr lang="en-IN" b="1" dirty="0" err="1"/>
              <a:t>.ppm</a:t>
            </a:r>
            <a:endParaRPr lang="en-IN" b="1" dirty="0"/>
          </a:p>
          <a:p>
            <a:r>
              <a:rPr lang="en-IN" b="1" u="sng" dirty="0"/>
              <a:t>Overlapping</a:t>
            </a:r>
            <a:r>
              <a:rPr lang="en-IN" b="1" dirty="0"/>
              <a:t> -  ./test –o </a:t>
            </a:r>
            <a:r>
              <a:rPr lang="en-IN" b="1" dirty="0">
                <a:highlight>
                  <a:srgbClr val="FFFF00"/>
                </a:highlight>
              </a:rPr>
              <a:t>bound</a:t>
            </a:r>
            <a:r>
              <a:rPr lang="en-IN" b="1" dirty="0"/>
              <a:t>  </a:t>
            </a:r>
            <a:r>
              <a:rPr lang="en-IN" b="1" dirty="0">
                <a:highlight>
                  <a:srgbClr val="FFFF00"/>
                </a:highlight>
              </a:rPr>
              <a:t>x1</a:t>
            </a:r>
            <a:r>
              <a:rPr lang="en-IN" b="1" dirty="0"/>
              <a:t>.ppm </a:t>
            </a:r>
            <a:r>
              <a:rPr lang="en-IN" b="1" dirty="0">
                <a:highlight>
                  <a:srgbClr val="FFFF00"/>
                </a:highlight>
              </a:rPr>
              <a:t>x2</a:t>
            </a:r>
            <a:r>
              <a:rPr lang="en-IN" b="1" dirty="0"/>
              <a:t>.ppm  </a:t>
            </a:r>
            <a:r>
              <a:rPr lang="en-IN" b="1" dirty="0" err="1">
                <a:highlight>
                  <a:srgbClr val="FFFF00"/>
                </a:highlight>
              </a:rPr>
              <a:t>y</a:t>
            </a:r>
            <a:r>
              <a:rPr lang="en-IN" b="1" dirty="0" err="1"/>
              <a:t>.ppm</a:t>
            </a:r>
            <a:endParaRPr lang="en-IN" b="1" dirty="0"/>
          </a:p>
          <a:p>
            <a:r>
              <a:rPr lang="en-IN" b="1" u="sng" dirty="0"/>
              <a:t>Changing colour</a:t>
            </a:r>
            <a:r>
              <a:rPr lang="en-IN" b="1" dirty="0"/>
              <a:t> -  ./test –t  </a:t>
            </a:r>
            <a:r>
              <a:rPr lang="en-IN" b="1" dirty="0">
                <a:highlight>
                  <a:srgbClr val="FFFF00"/>
                </a:highlight>
              </a:rPr>
              <a:t>R or G or  B or </a:t>
            </a:r>
            <a:r>
              <a:rPr lang="en-IN" b="1" dirty="0" err="1">
                <a:highlight>
                  <a:srgbClr val="FFFF00"/>
                </a:highlight>
              </a:rPr>
              <a:t>Bw</a:t>
            </a:r>
            <a:r>
              <a:rPr lang="en-IN" b="1" dirty="0">
                <a:highlight>
                  <a:srgbClr val="FFFF00"/>
                </a:highlight>
              </a:rPr>
              <a:t> or Gr</a:t>
            </a:r>
            <a:r>
              <a:rPr lang="en-IN" b="1" dirty="0"/>
              <a:t>  </a:t>
            </a:r>
            <a:r>
              <a:rPr lang="en-IN" b="1" dirty="0">
                <a:highlight>
                  <a:srgbClr val="FFFF00"/>
                </a:highlight>
              </a:rPr>
              <a:t>bound</a:t>
            </a:r>
            <a:r>
              <a:rPr lang="en-IN" b="1" dirty="0"/>
              <a:t>  </a:t>
            </a:r>
            <a:r>
              <a:rPr lang="en-IN" b="1" dirty="0" err="1">
                <a:highlight>
                  <a:srgbClr val="FFFF00"/>
                </a:highlight>
              </a:rPr>
              <a:t>x</a:t>
            </a:r>
            <a:r>
              <a:rPr lang="en-IN" b="1" dirty="0" err="1"/>
              <a:t>.ppm</a:t>
            </a:r>
            <a:r>
              <a:rPr lang="en-IN" b="1" dirty="0"/>
              <a:t> </a:t>
            </a:r>
            <a:r>
              <a:rPr lang="en-IN" b="1" dirty="0" err="1">
                <a:highlight>
                  <a:srgbClr val="FFFF00"/>
                </a:highlight>
              </a:rPr>
              <a:t>y</a:t>
            </a:r>
            <a:r>
              <a:rPr lang="en-IN" b="1" dirty="0" err="1"/>
              <a:t>.ppm</a:t>
            </a:r>
            <a:endParaRPr lang="en-IN" b="1" dirty="0"/>
          </a:p>
          <a:p>
            <a:endParaRPr lang="en-IN" b="1" dirty="0"/>
          </a:p>
          <a:p>
            <a:r>
              <a:rPr lang="en-IN" i="1" dirty="0"/>
              <a:t>//all in yellow are variables and can be changes </a:t>
            </a:r>
          </a:p>
          <a:p>
            <a:r>
              <a:rPr lang="en-IN" i="1" dirty="0"/>
              <a:t>// bound has to be an integer (in general should be more than height and width)</a:t>
            </a:r>
          </a:p>
          <a:p>
            <a:r>
              <a:rPr lang="en-IN" i="1" dirty="0"/>
              <a:t>//x , x1 , x2 ,(input files - images) z (binary output file) and y(output file – image) are file names </a:t>
            </a:r>
          </a:p>
          <a:p>
            <a:r>
              <a:rPr lang="en-IN" i="1" dirty="0"/>
              <a:t>//In mirroring –    h = </a:t>
            </a:r>
            <a:r>
              <a:rPr lang="en-IN" i="1" dirty="0" err="1"/>
              <a:t>horizonatl</a:t>
            </a:r>
            <a:r>
              <a:rPr lang="en-IN" i="1" dirty="0"/>
              <a:t> , v – vertical , and n = none </a:t>
            </a:r>
          </a:p>
          <a:p>
            <a:r>
              <a:rPr lang="en-IN" i="1" dirty="0"/>
              <a:t>// In changing colour –   R = red , G = green , B = blue , Gr = greyscale , </a:t>
            </a:r>
            <a:r>
              <a:rPr lang="en-IN" i="1" dirty="0" err="1"/>
              <a:t>Bw</a:t>
            </a:r>
            <a:r>
              <a:rPr lang="en-IN" i="1" dirty="0"/>
              <a:t> = black &amp; white</a:t>
            </a:r>
          </a:p>
        </p:txBody>
      </p:sp>
    </p:spTree>
    <p:extLst>
      <p:ext uri="{BB962C8B-B14F-4D97-AF65-F5344CB8AC3E}">
        <p14:creationId xmlns:p14="http://schemas.microsoft.com/office/powerpoint/2010/main" val="3965225451"/>
      </p:ext>
    </p:extLst>
  </p:cSld>
  <p:clrMapOvr>
    <a:masterClrMapping/>
  </p:clrMapOvr>
</p:sld>
</file>

<file path=ppt/theme/theme1.xml><?xml version="1.0" encoding="utf-8"?>
<a:theme xmlns:a="http://schemas.openxmlformats.org/drawingml/2006/main" name="BohemianVTI">
  <a:themeElements>
    <a:clrScheme name="AnalogousFromRegularSeed_2SEEDS">
      <a:dk1>
        <a:srgbClr val="000000"/>
      </a:dk1>
      <a:lt1>
        <a:srgbClr val="FFFFFF"/>
      </a:lt1>
      <a:dk2>
        <a:srgbClr val="242C41"/>
      </a:dk2>
      <a:lt2>
        <a:srgbClr val="E2E6E8"/>
      </a:lt2>
      <a:accent1>
        <a:srgbClr val="B1653B"/>
      </a:accent1>
      <a:accent2>
        <a:srgbClr val="C34D54"/>
      </a:accent2>
      <a:accent3>
        <a:srgbClr val="BBA149"/>
      </a:accent3>
      <a:accent4>
        <a:srgbClr val="3BB1A3"/>
      </a:accent4>
      <a:accent5>
        <a:srgbClr val="4DA1C3"/>
      </a:accent5>
      <a:accent6>
        <a:srgbClr val="3B5DB1"/>
      </a:accent6>
      <a:hlink>
        <a:srgbClr val="3C8AB5"/>
      </a:hlink>
      <a:folHlink>
        <a:srgbClr val="7F7F7F"/>
      </a:folHlink>
    </a:clrScheme>
    <a:fontScheme name="modern love avenir">
      <a:majorFont>
        <a:latin typeface="Modern Love"/>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hemianVTI" id="{B5E50611-F7C7-47BC-81A6-BE9493DF8677}" vid="{7A26D0DD-A1A5-444B-B0FB-E7DB9E2D047F}"/>
    </a:ext>
  </a:extLst>
</a:theme>
</file>

<file path=ppt/theme/theme2.xml><?xml version="1.0" encoding="utf-8"?>
<a:theme xmlns:a="http://schemas.openxmlformats.org/drawingml/2006/main" name="BrushVTI">
  <a:themeElements>
    <a:clrScheme name="AnalogousFromRegularSeedLeftStep">
      <a:dk1>
        <a:srgbClr val="000000"/>
      </a:dk1>
      <a:lt1>
        <a:srgbClr val="FFFFFF"/>
      </a:lt1>
      <a:dk2>
        <a:srgbClr val="321C1D"/>
      </a:dk2>
      <a:lt2>
        <a:srgbClr val="F0F2F3"/>
      </a:lt2>
      <a:accent1>
        <a:srgbClr val="C3784D"/>
      </a:accent1>
      <a:accent2>
        <a:srgbClr val="B13B41"/>
      </a:accent2>
      <a:accent3>
        <a:srgbClr val="C34D84"/>
      </a:accent3>
      <a:accent4>
        <a:srgbClr val="B13BA3"/>
      </a:accent4>
      <a:accent5>
        <a:srgbClr val="A04DC3"/>
      </a:accent5>
      <a:accent6>
        <a:srgbClr val="5E3CB2"/>
      </a:accent6>
      <a:hlink>
        <a:srgbClr val="3F90BF"/>
      </a:hlink>
      <a:folHlink>
        <a:srgbClr val="7F7F7F"/>
      </a:folHlink>
    </a:clrScheme>
    <a:fontScheme name="Custom 3">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docProps/app.xml><?xml version="1.0" encoding="utf-8"?>
<Properties xmlns="http://schemas.openxmlformats.org/officeDocument/2006/extended-properties" xmlns:vt="http://schemas.openxmlformats.org/officeDocument/2006/docPropsVTypes">
  <TotalTime>364</TotalTime>
  <Words>724</Words>
  <Application>Microsoft Office PowerPoint</Application>
  <PresentationFormat>Widescreen</PresentationFormat>
  <Paragraphs>57</Paragraphs>
  <Slides>8</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8</vt:i4>
      </vt:variant>
    </vt:vector>
  </HeadingPairs>
  <TitlesOfParts>
    <vt:vector size="16" baseType="lpstr">
      <vt:lpstr>Aharoni</vt:lpstr>
      <vt:lpstr>Arial</vt:lpstr>
      <vt:lpstr>Avenir Next LT Pro</vt:lpstr>
      <vt:lpstr>Century Gothic</vt:lpstr>
      <vt:lpstr>Modern Love</vt:lpstr>
      <vt:lpstr>Wingdings</vt:lpstr>
      <vt:lpstr>BohemianVTI</vt:lpstr>
      <vt:lpstr>BrushVTI</vt:lpstr>
      <vt:lpstr>DSA – Project </vt:lpstr>
      <vt:lpstr> What are Quadtrees? </vt:lpstr>
      <vt:lpstr>What have I done ?</vt:lpstr>
      <vt:lpstr>What is a PPM image ?</vt:lpstr>
      <vt:lpstr>ADTs used -</vt:lpstr>
      <vt:lpstr>Functions Used  -</vt:lpstr>
      <vt:lpstr>General Idea -</vt:lpstr>
      <vt:lpstr>How to use?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DSA – Project</dc:title>
  <dc:creator>vtanejayoo@outlook.com</dc:creator>
  <cp:lastModifiedBy>vtanejayoo@outlook.com</cp:lastModifiedBy>
  <cp:revision>25</cp:revision>
  <dcterms:created xsi:type="dcterms:W3CDTF">2021-04-13T16:13:27Z</dcterms:created>
  <dcterms:modified xsi:type="dcterms:W3CDTF">2021-04-14T11:24:58Z</dcterms:modified>
</cp:coreProperties>
</file>